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3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98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9AEAE6-4B85-42F8-86D7-0324AB6CACEF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E82F95-44EC-46AB-980B-2072921893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8073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E72256-AC82-4842-88AC-B02134F73F4E}" type="slidenum">
              <a:rPr lang="fr-FR" smtClean="0"/>
              <a:pPr/>
              <a:t>2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E72256-AC82-4842-88AC-B02134F73F4E}" type="slidenum">
              <a:rPr lang="fr-FR" smtClean="0"/>
              <a:pPr/>
              <a:t>3</a:t>
            </a:fld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E72256-AC82-4842-88AC-B02134F73F4E}" type="slidenum">
              <a:rPr lang="fr-FR" smtClean="0"/>
              <a:pPr/>
              <a:t>4</a:t>
            </a:fld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E72256-AC82-4842-88AC-B02134F73F4E}" type="slidenum">
              <a:rPr lang="fr-FR" smtClean="0"/>
              <a:pPr/>
              <a:t>5</a:t>
            </a:fld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E72256-AC82-4842-88AC-B02134F73F4E}" type="slidenum">
              <a:rPr lang="fr-FR" smtClean="0"/>
              <a:pPr/>
              <a:t>6</a:t>
            </a:fld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E72256-AC82-4842-88AC-B02134F73F4E}" type="slidenum">
              <a:rPr lang="fr-FR" smtClean="0"/>
              <a:pPr/>
              <a:t>7</a:t>
            </a:fld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E72256-AC82-4842-88AC-B02134F73F4E}" type="slidenum">
              <a:rPr lang="fr-FR" smtClean="0"/>
              <a:pPr/>
              <a:t>8</a:t>
            </a:fld>
            <a:endParaRPr lang="fr-F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E72256-AC82-4842-88AC-B02134F73F4E}" type="slidenum">
              <a:rPr lang="fr-FR" smtClean="0"/>
              <a:pPr/>
              <a:t>9</a:t>
            </a:fld>
            <a:endParaRPr lang="fr-F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E72256-AC82-4842-88AC-B02134F73F4E}" type="slidenum">
              <a:rPr lang="fr-FR" smtClean="0"/>
              <a:pPr/>
              <a:t>10</a:t>
            </a:fld>
            <a:endParaRPr lang="fr-F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E72256-AC82-4842-88AC-B02134F73F4E}" type="slidenum">
              <a:rPr lang="fr-FR" smtClean="0"/>
              <a:pPr/>
              <a:t>11</a:t>
            </a:fld>
            <a:endParaRPr lang="fr-F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E72256-AC82-4842-88AC-B02134F73F4E}" type="slidenum">
              <a:rPr lang="fr-FR" smtClean="0"/>
              <a:pPr/>
              <a:t>12</a:t>
            </a:fld>
            <a:endParaRPr lang="fr-F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E72256-AC82-4842-88AC-B02134F73F4E}" type="slidenum">
              <a:rPr lang="fr-FR" smtClean="0"/>
              <a:pPr/>
              <a:t>13</a:t>
            </a:fld>
            <a:endParaRPr lang="fr-F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E72256-AC82-4842-88AC-B02134F73F4E}" type="slidenum">
              <a:rPr lang="fr-FR" smtClean="0"/>
              <a:pPr/>
              <a:t>14</a:t>
            </a:fld>
            <a:endParaRPr lang="fr-F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E72256-AC82-4842-88AC-B02134F73F4E}" type="slidenum">
              <a:rPr lang="fr-FR" smtClean="0"/>
              <a:pPr/>
              <a:t>15</a:t>
            </a:fld>
            <a:endParaRPr lang="fr-F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E72256-AC82-4842-88AC-B02134F73F4E}" type="slidenum">
              <a:rPr lang="fr-FR" smtClean="0"/>
              <a:pPr/>
              <a:t>16</a:t>
            </a:fld>
            <a:endParaRPr lang="fr-FR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E72256-AC82-4842-88AC-B02134F73F4E}" type="slidenum">
              <a:rPr lang="fr-FR" smtClean="0"/>
              <a:pPr/>
              <a:t>17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D5782-A235-423D-BB9D-B9B405BA6E13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14282-04CD-4CBD-B031-7A1AF4B8EDD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6088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D5782-A235-423D-BB9D-B9B405BA6E13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14282-04CD-4CBD-B031-7A1AF4B8EDD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81761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D5782-A235-423D-BB9D-B9B405BA6E13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14282-04CD-4CBD-B031-7A1AF4B8EDD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9752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D5782-A235-423D-BB9D-B9B405BA6E13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14282-04CD-4CBD-B031-7A1AF4B8EDD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2092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D5782-A235-423D-BB9D-B9B405BA6E13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14282-04CD-4CBD-B031-7A1AF4B8EDD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428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D5782-A235-423D-BB9D-B9B405BA6E13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14282-04CD-4CBD-B031-7A1AF4B8EDD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6199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D5782-A235-423D-BB9D-B9B405BA6E13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14282-04CD-4CBD-B031-7A1AF4B8EDD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1777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D5782-A235-423D-BB9D-B9B405BA6E13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14282-04CD-4CBD-B031-7A1AF4B8EDD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46498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D5782-A235-423D-BB9D-B9B405BA6E13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14282-04CD-4CBD-B031-7A1AF4B8EDD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4869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D5782-A235-423D-BB9D-B9B405BA6E13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14282-04CD-4CBD-B031-7A1AF4B8EDD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2463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D5782-A235-423D-BB9D-B9B405BA6E13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14282-04CD-4CBD-B031-7A1AF4B8EDD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2140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ED5782-A235-423D-BB9D-B9B405BA6E13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714282-04CD-4CBD-B031-7A1AF4B8EDD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1699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01-menu-general.pptx#-1,5,Pr&#233;sentation PowerPoint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620689"/>
            <a:ext cx="7772400" cy="2979762"/>
          </a:xfrm>
        </p:spPr>
        <p:txBody>
          <a:bodyPr>
            <a:normAutofit/>
          </a:bodyPr>
          <a:lstStyle/>
          <a:p>
            <a:r>
              <a:rPr lang="fr-FR" sz="8800" dirty="0">
                <a:solidFill>
                  <a:schemeClr val="bg2">
                    <a:lumMod val="90000"/>
                  </a:schemeClr>
                </a:solidFill>
              </a:rPr>
              <a:t>Trouvez la reine 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13718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742803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209206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269852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60299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27298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00225" y="638175"/>
            <a:ext cx="5543550" cy="558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034186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779735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16850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209117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868486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377726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612224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584395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370899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360579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6000" dirty="0">
                <a:solidFill>
                  <a:schemeClr val="bg2">
                    <a:lumMod val="90000"/>
                  </a:schemeClr>
                </a:solidFill>
              </a:rPr>
              <a:t>Trouver la reine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>
                <a:solidFill>
                  <a:schemeClr val="bg2">
                    <a:lumMod val="90000"/>
                  </a:schemeClr>
                </a:solidFill>
              </a:rPr>
              <a:t>Ce n’est pas évident, mais on peut très bien pratiquer l’apiculture sans jamais voir la reine</a:t>
            </a:r>
          </a:p>
          <a:p>
            <a:endParaRPr lang="fr-FR" dirty="0">
              <a:solidFill>
                <a:schemeClr val="bg2">
                  <a:lumMod val="90000"/>
                </a:schemeClr>
              </a:solidFill>
            </a:endParaRPr>
          </a:p>
          <a:p>
            <a:pPr marL="0" indent="0">
              <a:buNone/>
            </a:pPr>
            <a:r>
              <a:rPr lang="fr-FR" dirty="0">
                <a:solidFill>
                  <a:schemeClr val="bg2">
                    <a:lumMod val="90000"/>
                  </a:schemeClr>
                </a:solidFill>
              </a:rPr>
              <a:t>Des indices vous indiquent sa présence et dans la majorité des cas c’est suffisant.</a:t>
            </a:r>
          </a:p>
          <a:p>
            <a:endParaRPr lang="fr-FR" dirty="0">
              <a:solidFill>
                <a:schemeClr val="bg2">
                  <a:lumMod val="90000"/>
                </a:schemeClr>
              </a:solidFill>
            </a:endParaRPr>
          </a:p>
          <a:p>
            <a:pPr marL="0" indent="0" algn="r">
              <a:buNone/>
            </a:pPr>
            <a:r>
              <a:rPr lang="fr-FR" dirty="0">
                <a:solidFill>
                  <a:schemeClr val="bg2">
                    <a:lumMod val="90000"/>
                  </a:schemeClr>
                </a:solidFill>
                <a:hlinkClick r:id="rId3" action="ppaction://hlinkpres?slideindex=5&amp;slidetitle=Présentation PowerPoint"/>
              </a:rPr>
              <a:t>Retour au menu général</a:t>
            </a:r>
            <a:endParaRPr lang="fr-FR" dirty="0">
              <a:solidFill>
                <a:schemeClr val="bg2">
                  <a:lumMod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551505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58</Words>
  <Application>Microsoft Office PowerPoint</Application>
  <PresentationFormat>Affichage à l'écran (4:3)</PresentationFormat>
  <Paragraphs>23</Paragraphs>
  <Slides>17</Slides>
  <Notes>16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20" baseType="lpstr">
      <vt:lpstr>Arial</vt:lpstr>
      <vt:lpstr>Calibri</vt:lpstr>
      <vt:lpstr>Thème Office</vt:lpstr>
      <vt:lpstr>Trouvez la reine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Trouver la reine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Trouver la reine</dc:title>
  <dc:creator>Michèle Corvée</dc:creator>
  <cp:lastModifiedBy>Gérard Corvée</cp:lastModifiedBy>
  <cp:revision>5</cp:revision>
  <dcterms:created xsi:type="dcterms:W3CDTF">2015-02-20T17:06:51Z</dcterms:created>
  <dcterms:modified xsi:type="dcterms:W3CDTF">2020-12-28T14:25:05Z</dcterms:modified>
</cp:coreProperties>
</file>