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00"/>
    <a:srgbClr val="FFFFCC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27C4063-F242-470A-9885-6ED09BCA37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088B7D-8DD8-44D3-B5F8-2B4E64FC75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04AB1-A724-49D3-894D-6A66A780FB0E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13D68B-28FC-4230-BA98-6C9B72E30B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E11202-379D-43FF-B487-F9040CEDDC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76E42-207E-4A64-89D3-375CC9FE77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59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952FB-C13B-4E22-945F-7DCF510EE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259932-AC84-43CA-A1C3-F22041C36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E43E90-4DCE-4F88-AF3F-3751EBED3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14113A-2546-465A-B84B-415D995C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4D6C42-01F5-4BF9-911E-2FD42DBA5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77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46DF19-7EE5-41C9-AD59-09818004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413E0-CE63-4EA4-ABD0-71DC46E03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04584E-D053-43C5-A8AC-7E41803A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6688BD-0F06-4A3F-9E7F-43ADC684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B3FFC-740F-4EF2-88D5-0EB024BAB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66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2D3EBC-0ACB-404D-9506-A569B09B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E7ACCB-94CA-4E17-8CF2-3E4BFFCCB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8BC571-2833-4AE5-B500-6213E9AE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06F554-EB8B-4E90-A0BF-310E1ED8C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1A51B1-53B0-41C2-BE81-83FB58563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68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1A5EF2-0501-44AC-865C-182B61E1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D16A45-6DA3-4046-9094-5B047D421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096D47-31A5-4548-B03F-2180A53A1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8341F8-A2AB-456D-A03B-DBD0D5FDC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8B82C2-39B3-4904-A4CA-5A8AEBB1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EA91B7-BB27-4B3A-9BC0-ED3A0635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86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E4862-CA18-4506-AF00-82DDA2B23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D05F78-BFEA-4D00-912E-2482139CE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91C07C-BF1A-40A2-8506-25ABA2D90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33C126-D55D-4466-831B-E13941A04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5BDD5C-E832-4DC9-9A53-AF7859EE49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40B8E9-8CD1-4D5E-B9B4-B3A31615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0F62676-C369-4211-8D01-D33F9134F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21A010C-6035-4FF4-8D76-6054F190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1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28FEB4-7772-448B-8AA4-90BA19A4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86DA1E-882C-453C-872D-5A3DAABC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D65032-C2FA-48AC-AF6A-0A4F8E306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EEE096-9E37-4908-B477-1CDA28D9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40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549597-008C-4AB7-97E6-D45C179B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BD13DD-F25C-4324-B760-DE6E4B3E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15D0E5-9919-414F-98D0-00C4F3D7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61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ACBB5-ED24-4AD8-8CC0-4D5A88A8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6FA09E-EA83-476E-8B27-26983DBC5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3AFD6C-CFF5-4C88-8D26-A7EB7F054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01DCC4-3804-44D3-9438-FBC031A7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9B8914-598C-43BE-80C4-6DBF56B18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47E258-2DC9-4FBD-B2BD-10346894B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051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CD3D4-6A46-4DD3-AC75-951B91DD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D3786E-D230-4112-B4FE-7782E6BF4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D34B0D-82BA-4D7E-AD5C-E3C093070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6AA3FC-A9A1-43C0-83C4-7C2B5AF19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3ECC0C-4847-465A-8BCE-55EBB968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DE4F6-0B75-4049-93CB-29E42927F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637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862CF-0546-485F-A843-FA25D806E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C39777-8753-454D-91CB-B2547FA5B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5E82E5-F630-474B-B37E-80A8CEA47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90F5F-D4F5-4247-B853-3679F795B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EB77B5-9E02-4965-B9CC-7D0A74C72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37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4F45FDB-9FBB-4FCE-B782-A82B62D38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9A4095E-C50D-41BA-9239-1E171DCBF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FE985C-EC51-4AFC-B2F9-FA4ACBD7F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98D5F0-1278-456A-BF39-3A700CDB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A29322-A10D-439A-B1D7-99F3BB397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37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2078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E81C08D-64E1-45F2-92F5-E5EC10F0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39A823-FFA3-48CC-8EDE-F5960915E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1771D5-B902-4C52-A773-32C9663F0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171E6-91F3-4286-A8C9-A211FDAA881D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27598-3C30-4A49-B0CF-4C53EB04E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AD2DCF-3A3F-401E-9DB6-CEFD8F955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E23B-9330-4FFB-A14D-1641A77611F4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E3B69BB-9755-4A70-A998-CE401AF70F0E}"/>
              </a:ext>
            </a:extLst>
          </p:cNvPr>
          <p:cNvGrpSpPr/>
          <p:nvPr userDrawn="1"/>
        </p:nvGrpSpPr>
        <p:grpSpPr>
          <a:xfrm>
            <a:off x="0" y="6573262"/>
            <a:ext cx="12165253" cy="401711"/>
            <a:chOff x="20074" y="6399466"/>
            <a:chExt cx="9130100" cy="401711"/>
          </a:xfrm>
          <a:solidFill>
            <a:srgbClr val="540000"/>
          </a:solidFill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39B2529-75A1-4C80-8FD9-F6121A7CA92A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La cire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C05795-DA0F-432D-A444-D76461796C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7662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54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slide" Target="slide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file:///D:\Documents\Diaporamas-Rucher%20Ecole\Presentations-2021\01-menu-general.pptx#-1,5,Pr&#233;sentation PowerPoint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B9D5DF-8512-4CB8-9860-7C81684932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13800" dirty="0">
                <a:solidFill>
                  <a:srgbClr val="540000"/>
                </a:solidFill>
              </a:rPr>
              <a:t>La cire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7931E8-DBE2-4AA6-A4DD-ACABC9870E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76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B0993-64DA-481E-870C-7ED4072A2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Monter une cire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7E184E-557A-4E0A-BC85-2C397148A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Matériel</a:t>
            </a:r>
          </a:p>
          <a:p>
            <a:r>
              <a:rPr lang="fr-FR" dirty="0"/>
              <a:t>Des cadres</a:t>
            </a:r>
          </a:p>
          <a:p>
            <a:r>
              <a:rPr lang="fr-FR" dirty="0"/>
              <a:t>Du fil inox</a:t>
            </a:r>
          </a:p>
          <a:p>
            <a:r>
              <a:rPr lang="fr-FR" dirty="0"/>
              <a:t>Une roulette zig-zag</a:t>
            </a:r>
          </a:p>
          <a:p>
            <a:r>
              <a:rPr lang="fr-FR" dirty="0"/>
              <a:t>Des feuilles de cire gaufrée</a:t>
            </a:r>
          </a:p>
          <a:p>
            <a:r>
              <a:rPr lang="fr-FR" dirty="0"/>
              <a:t>Un soude cire ( batterie)</a:t>
            </a:r>
          </a:p>
          <a:p>
            <a:r>
              <a:rPr lang="fr-FR" dirty="0"/>
              <a:t> ou un éperon </a:t>
            </a:r>
            <a:r>
              <a:rPr lang="fr-FR" dirty="0" err="1"/>
              <a:t>Voiblet</a:t>
            </a:r>
            <a:r>
              <a:rPr lang="fr-FR" dirty="0"/>
              <a:t>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84AF83-53C8-4BC1-A2A9-DE28DE389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662" y="4180251"/>
            <a:ext cx="45910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rer-cadre">
            <a:hlinkClick r:id="" action="ppaction://media"/>
            <a:extLst>
              <a:ext uri="{FF2B5EF4-FFF2-40B4-BE49-F238E27FC236}">
                <a16:creationId xmlns:a16="http://schemas.microsoft.com/office/drawing/2014/main" id="{2BBBFF47-7274-44A4-A577-0228B2AD24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6473" y="79374"/>
            <a:ext cx="11508509" cy="64735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EC84A4-27A4-4CD6-B395-D88BF459BDA3}"/>
              </a:ext>
            </a:extLst>
          </p:cNvPr>
          <p:cNvSpPr txBox="1"/>
          <p:nvPr/>
        </p:nvSpPr>
        <p:spPr>
          <a:xfrm>
            <a:off x="0" y="858982"/>
            <a:ext cx="461665" cy="41378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>
                <a:hlinkClick r:id="rId5" action="ppaction://hlinksldjump"/>
              </a:rPr>
              <a:t>Diapo suivante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251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E0B22A-B447-443E-8DAA-FFDB1B9A2913}"/>
              </a:ext>
            </a:extLst>
          </p:cNvPr>
          <p:cNvSpPr txBox="1"/>
          <p:nvPr/>
        </p:nvSpPr>
        <p:spPr>
          <a:xfrm>
            <a:off x="80387" y="120580"/>
            <a:ext cx="1196758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La cire coûte cher</a:t>
            </a:r>
          </a:p>
          <a:p>
            <a:r>
              <a:rPr lang="fr-FR" sz="2800" dirty="0"/>
              <a:t>pensez à conserver vos cires d’opercules, de grattage, de refonte des cadres déformés, mal bâtis pour l’échanger au magasin du groupement d’achat contre des feuilles de cire gaufrées.</a:t>
            </a:r>
          </a:p>
          <a:p>
            <a:endParaRPr lang="fr-FR" sz="2800" dirty="0"/>
          </a:p>
          <a:p>
            <a:pPr lvl="2"/>
            <a:r>
              <a:rPr lang="fr-FR" sz="2800" dirty="0"/>
              <a:t>Exemple de tarifs 2020:</a:t>
            </a:r>
          </a:p>
          <a:p>
            <a:pPr lvl="2"/>
            <a:endParaRPr lang="fr-FR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400" dirty="0"/>
              <a:t>Achat :1 kg de feuilles de cire gaufrée : 20€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400" dirty="0"/>
              <a:t>Echange : 1 kg de cire épurée en pain contre 1 kg de feuilles de cire gaufrée : 3€</a:t>
            </a:r>
          </a:p>
          <a:p>
            <a:pPr lvl="2"/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L’UAO loue une chaudière à cire</a:t>
            </a:r>
          </a:p>
          <a:p>
            <a:r>
              <a:rPr lang="fr-FR" sz="2800" dirty="0"/>
              <a:t>réservation auprès de Jean-Marie                                                                                                                                                                 Lecourt tel 06 73 91 21 68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AFC7C5-17DB-4A44-8811-7BBDEA9C8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900" y="4139106"/>
            <a:ext cx="16002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8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E69C-BEB7-4055-BDBE-2C1D1A8D7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7481"/>
            <a:ext cx="10515600" cy="1325563"/>
          </a:xfrm>
        </p:spPr>
        <p:txBody>
          <a:bodyPr/>
          <a:lstStyle/>
          <a:p>
            <a:pPr algn="ctr"/>
            <a:r>
              <a:rPr lang="fr-FR" dirty="0">
                <a:hlinkClick r:id="rId2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4975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126</Words>
  <Application>Microsoft Office PowerPoint</Application>
  <PresentationFormat>Grand écran</PresentationFormat>
  <Paragraphs>22</Paragraphs>
  <Slides>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La cire</vt:lpstr>
      <vt:lpstr>Monter une cire</vt:lpstr>
      <vt:lpstr>Présentation PowerPoint</vt:lpstr>
      <vt:lpstr>Présentation PowerPoint</vt:lpstr>
      <vt:lpstr>Retour au menu général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cire</dc:title>
  <dc:creator>Gérard Corvée</dc:creator>
  <cp:lastModifiedBy>Gérard Corvée</cp:lastModifiedBy>
  <cp:revision>15</cp:revision>
  <dcterms:created xsi:type="dcterms:W3CDTF">2020-12-10T07:33:00Z</dcterms:created>
  <dcterms:modified xsi:type="dcterms:W3CDTF">2020-12-29T11:49:52Z</dcterms:modified>
</cp:coreProperties>
</file>