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59694" autoAdjust="0"/>
  </p:normalViewPr>
  <p:slideViewPr>
    <p:cSldViewPr snapToGrid="0">
      <p:cViewPr varScale="1">
        <p:scale>
          <a:sx n="68" d="100"/>
          <a:sy n="68" d="100"/>
        </p:scale>
        <p:origin x="20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67E6D8C-9729-48A9-86CB-10366FE6BD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C532F3-4327-4396-9522-94860815ED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92C6B-4ACC-41DC-8358-27655F06EDC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27D8C2-A1CB-4DF0-A02E-F5105283C5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3BCB4D-71C8-4113-9BAE-B0045F636C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3FDA3-3950-47EC-9490-0809542B5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763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8AE84-F02F-4348-A542-77D766631CAA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0EBAA-C04F-4C12-9331-9E98588301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32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Dépasser sa peur car souvent elle vous empêche de vérifier l’état de votre colonie et quand vous constatez qu’il y a un problème c’est souvent trop tard pour sauver votre colonie,</a:t>
            </a:r>
          </a:p>
          <a:p>
            <a:r>
              <a:rPr lang="fr-FR" dirty="0"/>
              <a:t>La phrase «  J’ai pas voulu les déranger » se traduit « j’avais la trouille d’ouvrir la ruche »</a:t>
            </a:r>
          </a:p>
          <a:p>
            <a:r>
              <a:rPr lang="fr-FR" dirty="0"/>
              <a:t>La vérification ne dérange pas la colonie car elle est souvent très rapide :souvent un seul cadre suffit à </a:t>
            </a:r>
            <a:r>
              <a:rPr lang="fr-FR"/>
              <a:t>nous donner l’info souhaitée,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0EBAA-C04F-4C12-9331-9E98588301D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114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rgbClr val="80800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D9AA7-1A6C-433F-9301-E200E8F4E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EF2E02-3F66-4174-B937-22D71F23A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C3A5CC-06EB-47A1-BB6C-8588462A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259BAD-68AD-4372-9412-0F9DD4A4D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27DE8D-AB9C-408D-9AC4-D3BE8C3AB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2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19ADF-5379-4825-9AB2-B04B7F61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447447-0D33-4573-91A3-1C984C142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BA5C67-2313-4393-906A-5769B44D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651C0F-1D2C-4642-9582-E9F5878E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2F085E-91F1-4A0E-B57D-8872598E5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41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A3553-0C91-421F-B3DE-EFC73296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8324F2-B9D7-4A11-AC35-5A9A4F70E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B1EDA2-FE69-49CF-97D5-439D79AD3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96BF71-F2B3-4203-9A26-036F6726E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917C8F-BE57-4A73-A3D3-58BC65F3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06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EFBCCB-3143-4906-8A3A-34F43D99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2F9D25-77B4-4E85-AFD8-19D7D5A188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845F70-43C5-43E9-863F-38D5D5EAB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9645A6-FE52-4057-BDCB-E26D3FEE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282DF4-8F7D-4931-BC3D-20198ED64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2A09E0-81D5-405E-AD00-852885A3D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34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39E61-E12F-434A-AE48-0590889C3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9A622F-D333-4DCA-AD11-5111C0DFE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9C8781-453F-4380-A11B-26CC1BE6D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3BA73B-8B26-4D23-A7D7-79B5F9CFB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59814D-15FC-439D-95E5-9793B0445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F796F3-1155-4057-A4ED-77DBC66E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41D1CE1-59AA-4277-8A91-F9F0FCD2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190EB8-D5C8-40D7-AF8E-ACF208AE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9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F0866D-44DD-40AE-A5C5-A02A39F3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7FF2DFF-36F3-48ED-86BE-E31C4A3A5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1FE911-AB1F-48BC-BE40-0D26264F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A832F9-ABD9-48DE-A0A0-B14622387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825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9194B8C-6266-4C1E-A7BF-FA95EE5FC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59B5F21-CA02-411B-915E-FFC5FBA07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7BCE5-35BF-410E-8348-D1ECC161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99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67AC8-6741-4400-8E06-9511898C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F1C540-9058-4562-8C03-41CD66A05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83CDF8-FB72-42E0-9F13-4831BC234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CD3C2D-93B2-4C7E-91FF-33D42A0E5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5A1D52-3D8D-41EC-A3A0-7563446F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8A27FF-EF08-41A7-958A-AE8EF5A5A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37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DC666-3298-498A-B22A-3349AE7B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A79F9C-9EEC-4937-A03B-DB6D95D62A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C00778-4149-44F7-8ED3-83152E7D2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7EAF7A-3C2D-4D59-B1C8-D3FD2D81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7A84F6-8CC4-498F-8842-4EC08127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C469DD-A9B0-4EF7-A5B2-EC259287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71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49157-2764-4035-B490-BFD11CBE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022BD3-32C4-4C67-A5B0-18390EB92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4A2FA5-EDFA-4D6F-80E6-F46148376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D91052-E914-49C4-9FBC-22A2A1E35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9149A0-132D-4C6E-A89B-FB281043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1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A4D8FCF-3A7F-4B4B-A3FD-A88B10B15B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6A0F94-4C81-497D-8C0C-FA62312E2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74C926-A865-4EBC-8C8E-E0663E0D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0DC0DF-3944-4AA2-A6DD-3C1D49D5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EA8E5D-0277-4043-88AB-EDDB8493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97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3452D9-1DAE-4024-9904-0F425FAD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D848AF-5A5E-4AD0-ACF4-747C33D66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38757C-1F13-4359-9B9E-7A95C92AF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2D6C8-5BB1-4CE5-A476-4C05DFD44975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0E9E15-AA5D-4AFF-BA97-C6B9E44A1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AA8E80-3F2E-4BCD-A494-F267B5F26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6CA6A-E1D9-49AE-B400-3F951E3F27CC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CA33CE8-4837-41A6-8C57-E81053C9BA1F}"/>
              </a:ext>
            </a:extLst>
          </p:cNvPr>
          <p:cNvGrpSpPr/>
          <p:nvPr userDrawn="1"/>
        </p:nvGrpSpPr>
        <p:grpSpPr>
          <a:xfrm>
            <a:off x="0" y="6456288"/>
            <a:ext cx="12200233" cy="401712"/>
            <a:chOff x="-1" y="6399466"/>
            <a:chExt cx="9150175" cy="401712"/>
          </a:xfrm>
          <a:solidFill>
            <a:srgbClr val="C00000"/>
          </a:solidFill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B21ABA2-BA98-466E-94A9-A0C4AFFEF2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EDC6098-2410-4953-A398-B14298F80D52}"/>
                </a:ext>
              </a:extLst>
            </p:cNvPr>
            <p:cNvSpPr txBox="1"/>
            <p:nvPr userDrawn="1"/>
          </p:nvSpPr>
          <p:spPr>
            <a:xfrm>
              <a:off x="-1" y="6431846"/>
              <a:ext cx="8748463" cy="369332"/>
            </a:xfrm>
            <a:prstGeom prst="rect">
              <a:avLst/>
            </a:prstGeom>
            <a:solidFill>
              <a:srgbClr val="808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Programme « Pratique 1</a:t>
              </a:r>
              <a:r>
                <a:rPr lang="fr-FR" sz="1800" baseline="30000" dirty="0">
                  <a:solidFill>
                    <a:schemeClr val="bg1"/>
                  </a:solidFill>
                </a:rPr>
                <a:t>ère</a:t>
              </a:r>
              <a:r>
                <a:rPr lang="fr-FR" sz="1800" dirty="0">
                  <a:solidFill>
                    <a:schemeClr val="bg1"/>
                  </a:solidFill>
                </a:rPr>
                <a:t> année 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78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085A0B-E8E5-4DB3-9280-A3F1922C6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Programme 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« Pratique 1</a:t>
            </a:r>
            <a:r>
              <a:rPr lang="fr-FR" baseline="30000" dirty="0">
                <a:solidFill>
                  <a:schemeClr val="bg1"/>
                </a:solidFill>
              </a:rPr>
              <a:t>ère</a:t>
            </a:r>
            <a:r>
              <a:rPr lang="fr-FR" dirty="0">
                <a:solidFill>
                  <a:schemeClr val="bg1"/>
                </a:solidFill>
              </a:rPr>
              <a:t> année »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BA13071-1756-4FA2-8A45-BDF08A0F95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722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0E43FC-83FF-4139-8C9F-BFC843048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Objectifs: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915D36-F0BE-40D1-B98A-E4B29CD6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99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Observer la vie d'une colonie et son développement sur une année. </a:t>
            </a:r>
          </a:p>
          <a:p>
            <a:pPr marL="0" indent="0">
              <a:buNone/>
            </a:pP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rgbClr val="99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kumimoji="0" lang="fr-FR" altLang="fr-FR" sz="3600" b="1" i="0" u="none" strike="noStrike" cap="none" normalizeH="0" baseline="0" dirty="0">
                <a:ln>
                  <a:noFill/>
                </a:ln>
                <a:solidFill>
                  <a:srgbClr val="99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Dépasser sa peur.</a:t>
            </a:r>
          </a:p>
          <a:p>
            <a:pPr marL="0" indent="0">
              <a:buNone/>
            </a:pPr>
            <a:endParaRPr lang="fr-FR" altLang="fr-FR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99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Pratiquer les manipulations de base et savoir se servir de l'enfumoir.</a:t>
            </a:r>
          </a:p>
          <a:p>
            <a:pPr marL="0" indent="0">
              <a:buNone/>
            </a:pP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762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4579582-8CE0-44F0-8238-AA08F3B26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4" y="156886"/>
            <a:ext cx="11935966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Utilisation de l'enfumoir.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Nettoyage des plateaux.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Ouverture de ruche.</a:t>
            </a:r>
            <a:br>
              <a:rPr kumimoji="0" lang="fr-FR" alt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L'enfumage des colonies.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 gestes à faire et ceux à éviter.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Pose des hausses.</a:t>
            </a:r>
            <a:br>
              <a:rPr kumimoji="0" lang="fr-FR" alt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 observations dans la ruche: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 couvain.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ponte.</a:t>
            </a:r>
            <a:br>
              <a:rPr kumimoji="0" lang="fr-FR" alt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recherche de la reine.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 récupérations d'essaims</a:t>
            </a:r>
            <a:br>
              <a:rPr kumimoji="0" lang="fr-FR" alt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Récolte et extraction de miel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Léchage des hausses</a:t>
            </a:r>
            <a:br>
              <a:rPr kumimoji="0" lang="fr-FR" alt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Mise en hivernage des colonies,</a:t>
            </a:r>
            <a:b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Contrôle de la ponte, du couvain et des provisions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Evaluation des connaissances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Images Apiculteur | Vecteurs, photos et PSD gratuits">
            <a:extLst>
              <a:ext uri="{FF2B5EF4-FFF2-40B4-BE49-F238E27FC236}">
                <a16:creationId xmlns:a16="http://schemas.microsoft.com/office/drawing/2014/main" id="{DB8B33C3-2C57-4147-BE3A-E10BA4B10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47" y="318782"/>
            <a:ext cx="7019103" cy="476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680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3095</TotalTime>
  <Words>206</Words>
  <Application>Microsoft Office PowerPoint</Application>
  <PresentationFormat>Grand écran</PresentationFormat>
  <Paragraphs>13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Programme  « Pratique 1ère année »</vt:lpstr>
      <vt:lpstr>Objectifs: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  « Pratique 1ère année »</dc:title>
  <dc:creator>Gérard Corvée</dc:creator>
  <cp:lastModifiedBy>Gérard Corvée</cp:lastModifiedBy>
  <cp:revision>4</cp:revision>
  <dcterms:created xsi:type="dcterms:W3CDTF">2020-12-25T07:24:56Z</dcterms:created>
  <dcterms:modified xsi:type="dcterms:W3CDTF">2020-12-28T15:09:51Z</dcterms:modified>
</cp:coreProperties>
</file>