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1" r:id="rId3"/>
    <p:sldId id="268" r:id="rId4"/>
    <p:sldId id="272" r:id="rId5"/>
    <p:sldId id="269" r:id="rId6"/>
    <p:sldId id="270" r:id="rId7"/>
    <p:sldId id="256" r:id="rId8"/>
    <p:sldId id="259" r:id="rId9"/>
    <p:sldId id="260" r:id="rId10"/>
    <p:sldId id="261" r:id="rId11"/>
    <p:sldId id="263" r:id="rId12"/>
    <p:sldId id="265" r:id="rId13"/>
    <p:sldId id="273" r:id="rId14"/>
    <p:sldId id="27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ED7D31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0D619D-4227-4F7B-931E-242039FDC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8123F2-23E2-4DD7-B30D-13F24FAEE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A239E9-B593-4ABF-8A8B-827523FD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0BFF49-33A5-4DE1-9AF2-014D7748F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C2EDC9-4E71-49C0-A389-D5EDEB0B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225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719910-679E-4827-A05F-225ECC24C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CA2820-E26C-47C6-B2C9-12E916D5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71B023-DDD2-4E6A-AF03-E5B986616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8A544C-6BD9-4461-B718-F1C73294C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213DC1-9E7E-41D9-A4D1-2EA2EC3FF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37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BEC7A-199D-45BC-8767-DA010E04D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065280-AD93-4DB8-8B53-D5BAD9F5C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B3E177-BE5A-42EB-973E-91070150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4666D-21E8-48A1-94BD-1BC52EAB8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9B55C4-2D30-4EC6-AE0A-D63FD87F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15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5A7DA-4DD2-4A30-A7EA-2925FDF07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118037-96E7-4CB0-99F6-4ED0942958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5F14D7-4A79-4EA3-A882-E3FBCAE66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182074-4D5F-41F2-B749-AB88E1D78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527DE6-D90A-428E-B65D-5BE546CE2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050E7F-E12E-47A7-8B83-E9E9BF0D6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45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2DF98-4ACC-4558-A4DD-472FFE4E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500E59-0F6A-483E-AAA1-7010744E2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796F6C-4753-4802-889C-0B4A86CC4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264BA5C-9AA3-4935-8C25-B48428394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241D823-F33E-4F2C-86D4-61C437460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FCF93D-BDF0-4A37-AC84-B39BE04EA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D3C53-401B-44B1-B392-2FC8F8B32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B002DBA-C8AF-4B7D-BF68-6417F9461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6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046BCC-B3B9-4D54-B10F-99EB9CC6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9FD0D8-1E07-4819-A8B7-813FB5912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2F93AA-E2CB-4E4E-B3FA-2E24E2D2D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626F31-89C9-41D1-8038-FC383FC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32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43ED4E-EDA8-412D-B774-EE1EE336A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EC54E0-43CE-4ABD-91AC-53556ADD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29F4E7-186D-4112-B270-8620B12C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1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3DF951-1A3D-4564-96AA-8B1C04DA5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409588-ED0A-4820-B045-81EC3FD64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060F4D-F870-40FB-B6CF-E4D9FE489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2BC211-A3E9-46A5-A052-3CCFF9C7F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E311B9-96E0-46CD-8BA2-6A4C54579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D20907-5DD6-4BAF-9533-6372B89D2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2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67A3F1-1CFF-48CE-B9E6-302004DE3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9FE0121-9B3C-4CFE-8350-935B33C984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DC21D9-9527-4CE6-8036-B1DF46C3E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92860E-64A8-4C6E-9C3F-09E14655F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1042F1-4D31-450E-A23B-0F70725A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7B1C24-029E-4943-943F-94C23463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37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AF9B54-DEFE-4688-BF0D-7EB6B3FE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65F51CE-0F19-4DC2-A755-F77770822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9AD971-2D85-4758-8099-4D85D7F2D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33D5B7-E344-447D-941E-90CFF997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B82049-10A3-4BBE-BD99-CB556790D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5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5E1A56-749B-4644-9BEE-6DDFD6B0D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58AD98-C178-421D-AFF1-4BEB7412C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14971F-2699-4E7B-A72C-65AE4A32D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9D896B-663C-4DC9-A5F0-3146260F5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8D284D-EE8B-4093-AAE4-8434F502E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DFBA40-388D-4208-B488-08A940C9F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94F97F-F423-4E1E-B33E-01652A219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1D797F-E59E-4145-8DC0-98FCA9D10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01CCE-E84E-4BAF-8137-EE798261914E}" type="datetimeFigureOut">
              <a:rPr lang="fr-FR" smtClean="0"/>
              <a:t>03/02/2022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EF04F3-75C6-4153-B6C2-1E6272CA7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F50F43-CFE2-40A5-A3D7-E33D93D41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048EB-A7F0-4BC1-88F2-8E6610B40A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07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99793-CFD9-44C4-BE31-3FD0DBBB9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89463"/>
            <a:ext cx="10515600" cy="1133475"/>
          </a:xfrm>
        </p:spPr>
        <p:txBody>
          <a:bodyPr/>
          <a:lstStyle/>
          <a:p>
            <a:pPr algn="ctr"/>
            <a:r>
              <a:rPr lang="fr-FR" b="1" dirty="0"/>
              <a:t>Le rucher de fécondation ANN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EDB8EE-5F80-48A7-95F9-6734EACA3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155" y="84842"/>
            <a:ext cx="4362450" cy="408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5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F27FAD-350E-48BC-A2D6-8B1D1BBD3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Rappel : notions de base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9BA3F46-DF6C-45B5-8697-B56DF8B6F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sz="3200" dirty="0"/>
              <a:t>Les reines sont fécondées par 8 à 20 mâles différents.</a:t>
            </a:r>
          </a:p>
          <a:p>
            <a:r>
              <a:rPr lang="fr-FR" sz="3200" dirty="0"/>
              <a:t>Les fécondations ont lieu dans les jours qui suivent leur naissance.</a:t>
            </a:r>
          </a:p>
          <a:p>
            <a:r>
              <a:rPr lang="fr-FR" sz="3200" dirty="0"/>
              <a:t>Les mâles reproducteurs viennent majoritairement d’une zone de 3km autour des ruches et au-delà à un moindre degré.</a:t>
            </a:r>
          </a:p>
          <a:p>
            <a:r>
              <a:rPr lang="fr-FR" sz="3200" dirty="0"/>
              <a:t>La qualité des fécondations donne une image de la variété des colonies présentes autour du rucher de fécondation: métissage plus ou moins important</a:t>
            </a:r>
          </a:p>
          <a:p>
            <a:r>
              <a:rPr lang="fr-FR" sz="3200" dirty="0">
                <a:solidFill>
                  <a:schemeClr val="bg1"/>
                </a:solidFill>
              </a:rPr>
              <a:t>suite</a:t>
            </a:r>
          </a:p>
        </p:txBody>
      </p:sp>
    </p:spTree>
    <p:extLst>
      <p:ext uri="{BB962C8B-B14F-4D97-AF65-F5344CB8AC3E}">
        <p14:creationId xmlns:p14="http://schemas.microsoft.com/office/powerpoint/2010/main" val="123228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5E6C4D-EFE4-4E9F-A21B-2A60FF0C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Le rucher de fécondation : principe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618E616-6558-4798-AF9C-5B6E45389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fr-FR" sz="3200" dirty="0"/>
          </a:p>
          <a:p>
            <a:r>
              <a:rPr lang="fr-FR" sz="3200" dirty="0"/>
              <a:t>Ce rucher est implanté dans une zone enrichie en mâles noirs sélectionnés.</a:t>
            </a:r>
          </a:p>
          <a:p>
            <a:endParaRPr lang="fr-FR" sz="3200" dirty="0"/>
          </a:p>
          <a:p>
            <a:r>
              <a:rPr lang="fr-FR" sz="3200" dirty="0"/>
              <a:t>Il permet aux reines d’abeilles noires nouvellement nées d’être fécondées majoritairement par des mâles noirs.</a:t>
            </a:r>
          </a:p>
          <a:p>
            <a:r>
              <a:rPr lang="fr-FR" sz="3200" dirty="0">
                <a:solidFill>
                  <a:schemeClr val="bg1"/>
                </a:solidFill>
              </a:rPr>
              <a:t>suite</a:t>
            </a:r>
          </a:p>
        </p:txBody>
      </p:sp>
    </p:spTree>
    <p:extLst>
      <p:ext uri="{BB962C8B-B14F-4D97-AF65-F5344CB8AC3E}">
        <p14:creationId xmlns:p14="http://schemas.microsoft.com/office/powerpoint/2010/main" val="223586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5E6C4D-EFE4-4E9F-A21B-2A60FF0C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Le rucher de fécondation : utilisation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618E616-6558-4798-AF9C-5B6E45389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Chaque gestionnaire de RF (rucher de fécondation) sélectionne sur ses propres critères les ruches à mâles noirs qui sont implantées au cœur du RF. Le but est d’améliorer les performances des colonies des apiculteurs utilisateurs.</a:t>
            </a:r>
          </a:p>
          <a:p>
            <a:endParaRPr lang="fr-FR" sz="3200" dirty="0"/>
          </a:p>
          <a:p>
            <a:r>
              <a:rPr lang="fr-FR" sz="3200" dirty="0"/>
              <a:t>Un règlement intérieur commun aux RF de l’ANN peut être complété par des consignes plus strictes dans chacun des RF (voir avec le gestionnaire du RF choisi).</a:t>
            </a:r>
          </a:p>
          <a:p>
            <a:r>
              <a:rPr lang="fr-FR" sz="3200" dirty="0">
                <a:solidFill>
                  <a:schemeClr val="bg1"/>
                </a:solidFill>
              </a:rPr>
              <a:t>suite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493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5E6C4D-EFE4-4E9F-A21B-2A60FF0C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Le rucher de fécondation : comment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618E616-6558-4798-AF9C-5B6E45389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/>
              <a:t>Consigne principale : </a:t>
            </a:r>
            <a:br>
              <a:rPr lang="fr-FR" sz="3200" dirty="0"/>
            </a:br>
            <a:r>
              <a:rPr lang="fr-FR" sz="3200" b="1" dirty="0">
                <a:solidFill>
                  <a:srgbClr val="FF0000"/>
                </a:solidFill>
              </a:rPr>
              <a:t>Ne pas amener de mâles dans les nuclei de fécondation</a:t>
            </a:r>
          </a:p>
          <a:p>
            <a:pPr marL="0" indent="0">
              <a:buNone/>
            </a:pPr>
            <a:endParaRPr lang="fr-FR" sz="3200" dirty="0"/>
          </a:p>
          <a:p>
            <a:pPr marL="0" indent="0">
              <a:buNone/>
            </a:pPr>
            <a:r>
              <a:rPr lang="fr-FR" sz="3200" dirty="0"/>
              <a:t>Plusieurs méthodes de préparation des nuclei existent:</a:t>
            </a:r>
          </a:p>
          <a:p>
            <a:pPr lvl="1"/>
            <a:r>
              <a:rPr lang="fr-FR" dirty="0"/>
              <a:t>Nuclei de division où la reine est élevée par les abeilles.</a:t>
            </a:r>
          </a:p>
          <a:p>
            <a:pPr lvl="1"/>
            <a:r>
              <a:rPr lang="fr-FR" dirty="0"/>
              <a:t>Nuclei avec introduction de cellule royale mûre.</a:t>
            </a:r>
          </a:p>
          <a:p>
            <a:pPr lvl="1"/>
            <a:r>
              <a:rPr lang="fr-FR" dirty="0"/>
              <a:t>Nuclei avec introduction de reine vierge.</a:t>
            </a:r>
          </a:p>
          <a:p>
            <a:pPr lvl="1"/>
            <a:r>
              <a:rPr lang="fr-FR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65567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5E6C4D-EFE4-4E9F-A21B-2A60FF0C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6000" b="1" dirty="0"/>
              <a:t>Le rucher de fécondation : division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618E616-6558-4798-AF9C-5B6E45389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297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b="1" dirty="0"/>
              <a:t>Comment préparer une division pour la déposer </a:t>
            </a:r>
            <a:br>
              <a:rPr lang="fr-FR" sz="3600" b="1" dirty="0"/>
            </a:br>
            <a:r>
              <a:rPr lang="fr-FR" sz="3600" b="1" dirty="0"/>
              <a:t>dans un rucher de fécondation</a:t>
            </a:r>
            <a:r>
              <a:rPr lang="fr-FR" sz="3600" dirty="0"/>
              <a:t>?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800" dirty="0"/>
              <a:t>Pour un amateur, ne pas prendre la reine ni les mâles peut sembler compliqué alors qu’il existe une méthode simple pour y parvenir.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800" dirty="0"/>
              <a:t>Cette méthode est accessible aux apiculteurs débutants.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suite</a:t>
            </a:r>
            <a:endParaRPr lang="fr-FR" sz="2800" dirty="0">
              <a:solidFill>
                <a:schemeClr val="bg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796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629D3DB-60A2-483B-9781-8C7970861944}"/>
              </a:ext>
            </a:extLst>
          </p:cNvPr>
          <p:cNvSpPr txBox="1"/>
          <p:nvPr/>
        </p:nvSpPr>
        <p:spPr>
          <a:xfrm>
            <a:off x="808524" y="358254"/>
            <a:ext cx="502421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Matériel nécessaire </a:t>
            </a:r>
            <a:r>
              <a:rPr lang="fr-FR" sz="2800" dirty="0"/>
              <a:t>:</a:t>
            </a:r>
          </a:p>
          <a:p>
            <a:endParaRPr lang="fr-FR" sz="2800" dirty="0"/>
          </a:p>
          <a:p>
            <a:r>
              <a:rPr lang="fr-FR" sz="2800" dirty="0"/>
              <a:t>Une ruche 10 cadres apte à être divisée : au moins 6 cadres de couvain</a:t>
            </a:r>
          </a:p>
          <a:p>
            <a:endParaRPr lang="fr-FR" sz="2800" dirty="0"/>
          </a:p>
          <a:p>
            <a:r>
              <a:rPr lang="fr-FR" sz="2800" dirty="0"/>
              <a:t>Une grille à reine</a:t>
            </a:r>
          </a:p>
          <a:p>
            <a:endParaRPr lang="fr-FR" sz="2800" dirty="0"/>
          </a:p>
          <a:p>
            <a:r>
              <a:rPr lang="fr-FR" sz="2800" dirty="0"/>
              <a:t>Une ruchette 5 ou 6 cadres avec le fond amovible</a:t>
            </a:r>
          </a:p>
          <a:p>
            <a:endParaRPr lang="fr-FR" sz="2800" dirty="0"/>
          </a:p>
          <a:p>
            <a:r>
              <a:rPr lang="fr-FR" sz="2800" dirty="0"/>
              <a:t>Des cadres bâtis ou gaufrés</a:t>
            </a:r>
          </a:p>
          <a:p>
            <a:endParaRPr lang="fr-FR" sz="2800" dirty="0"/>
          </a:p>
          <a:p>
            <a:r>
              <a:rPr lang="fr-FR" sz="2800" dirty="0"/>
              <a:t>2 planchettes de 50cm de long</a:t>
            </a:r>
          </a:p>
          <a:p>
            <a:r>
              <a:rPr lang="fr-FR" sz="2800" dirty="0">
                <a:solidFill>
                  <a:schemeClr val="bg1"/>
                </a:solidFill>
              </a:rPr>
              <a:t>suite</a:t>
            </a:r>
            <a:r>
              <a:rPr lang="fr-FR" sz="2800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4DF213-1DA1-4E2A-B90D-D86D7AF41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129" y="1609023"/>
            <a:ext cx="271462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FCD7FA-2B97-45E1-A935-2E46F0ABC346}"/>
              </a:ext>
            </a:extLst>
          </p:cNvPr>
          <p:cNvSpPr/>
          <p:nvPr/>
        </p:nvSpPr>
        <p:spPr>
          <a:xfrm>
            <a:off x="5813571" y="3429000"/>
            <a:ext cx="4269996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29D3DB-60A2-483B-9781-8C7970861944}"/>
              </a:ext>
            </a:extLst>
          </p:cNvPr>
          <p:cNvSpPr txBox="1"/>
          <p:nvPr/>
        </p:nvSpPr>
        <p:spPr>
          <a:xfrm>
            <a:off x="746620" y="377505"/>
            <a:ext cx="91637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sz="3200" b="1" dirty="0"/>
              <a:t>Etape 1 :</a:t>
            </a:r>
          </a:p>
          <a:p>
            <a:r>
              <a:rPr lang="fr-FR" sz="2800" dirty="0"/>
              <a:t>Apporter tout près de la ruche la ruchette sur son plancher</a:t>
            </a:r>
          </a:p>
          <a:p>
            <a:r>
              <a:rPr lang="fr-FR" sz="2800" dirty="0"/>
              <a:t>avec quelques cadres bâtis ou gaufrés</a:t>
            </a:r>
          </a:p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15F5E3-5893-4ECD-9526-4C5577A22B71}"/>
              </a:ext>
            </a:extLst>
          </p:cNvPr>
          <p:cNvSpPr/>
          <p:nvPr/>
        </p:nvSpPr>
        <p:spPr>
          <a:xfrm>
            <a:off x="3214457" y="3429000"/>
            <a:ext cx="2011884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799EA9-647F-407C-AE56-5B12A342A04A}"/>
              </a:ext>
            </a:extLst>
          </p:cNvPr>
          <p:cNvSpPr/>
          <p:nvPr/>
        </p:nvSpPr>
        <p:spPr>
          <a:xfrm>
            <a:off x="5813571" y="6560191"/>
            <a:ext cx="4269996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84A239-D643-4003-B6AB-2FDC30BD4C15}"/>
              </a:ext>
            </a:extLst>
          </p:cNvPr>
          <p:cNvSpPr/>
          <p:nvPr/>
        </p:nvSpPr>
        <p:spPr>
          <a:xfrm>
            <a:off x="3214457" y="6560191"/>
            <a:ext cx="2011884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FC0463-26AE-4D86-B68C-0C5B678E2989}"/>
              </a:ext>
            </a:extLst>
          </p:cNvPr>
          <p:cNvSpPr/>
          <p:nvPr/>
        </p:nvSpPr>
        <p:spPr>
          <a:xfrm>
            <a:off x="5924892" y="3429000"/>
            <a:ext cx="281228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1BEBD59-0395-42C9-A349-96F6F3BF07AE}"/>
              </a:ext>
            </a:extLst>
          </p:cNvPr>
          <p:cNvSpPr/>
          <p:nvPr/>
        </p:nvSpPr>
        <p:spPr>
          <a:xfrm>
            <a:off x="6206121" y="3833770"/>
            <a:ext cx="3442616" cy="2474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9EF734-21BF-45EE-B218-D44C87802975}"/>
              </a:ext>
            </a:extLst>
          </p:cNvPr>
          <p:cNvSpPr/>
          <p:nvPr/>
        </p:nvSpPr>
        <p:spPr>
          <a:xfrm>
            <a:off x="6379367" y="3429000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791F4-CCD5-48A8-8CEC-3F7253396813}"/>
              </a:ext>
            </a:extLst>
          </p:cNvPr>
          <p:cNvSpPr/>
          <p:nvPr/>
        </p:nvSpPr>
        <p:spPr>
          <a:xfrm>
            <a:off x="6788038" y="3429000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5E3296-D163-4BF8-8B63-F85F756D1DA4}"/>
              </a:ext>
            </a:extLst>
          </p:cNvPr>
          <p:cNvSpPr/>
          <p:nvPr/>
        </p:nvSpPr>
        <p:spPr>
          <a:xfrm>
            <a:off x="7196709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9FA0D-EDCA-43A2-AE94-3312E63E30C9}"/>
              </a:ext>
            </a:extLst>
          </p:cNvPr>
          <p:cNvSpPr/>
          <p:nvPr/>
        </p:nvSpPr>
        <p:spPr>
          <a:xfrm>
            <a:off x="9648736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57103-E925-4759-8E34-58DD5B9D1172}"/>
              </a:ext>
            </a:extLst>
          </p:cNvPr>
          <p:cNvSpPr/>
          <p:nvPr/>
        </p:nvSpPr>
        <p:spPr>
          <a:xfrm>
            <a:off x="9240064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F63AE-D380-45C6-873A-840891C72C56}"/>
              </a:ext>
            </a:extLst>
          </p:cNvPr>
          <p:cNvSpPr/>
          <p:nvPr/>
        </p:nvSpPr>
        <p:spPr>
          <a:xfrm>
            <a:off x="8831393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C7EAE2-2410-4974-853C-69C4F05B9A32}"/>
              </a:ext>
            </a:extLst>
          </p:cNvPr>
          <p:cNvSpPr/>
          <p:nvPr/>
        </p:nvSpPr>
        <p:spPr>
          <a:xfrm>
            <a:off x="8422722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B657E0-748C-4C6D-8513-850F88F8F5CE}"/>
              </a:ext>
            </a:extLst>
          </p:cNvPr>
          <p:cNvSpPr/>
          <p:nvPr/>
        </p:nvSpPr>
        <p:spPr>
          <a:xfrm>
            <a:off x="8014051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7F1B40-755A-47B0-BDC5-D6DC027AAAAB}"/>
              </a:ext>
            </a:extLst>
          </p:cNvPr>
          <p:cNvSpPr/>
          <p:nvPr/>
        </p:nvSpPr>
        <p:spPr>
          <a:xfrm>
            <a:off x="7605380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4FB78-6CB6-4B97-8E45-B925D448872E}"/>
              </a:ext>
            </a:extLst>
          </p:cNvPr>
          <p:cNvSpPr/>
          <p:nvPr/>
        </p:nvSpPr>
        <p:spPr>
          <a:xfrm>
            <a:off x="3345422" y="3428996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41B5FF-29AB-4C30-96C4-A9DFFFFABD47}"/>
              </a:ext>
            </a:extLst>
          </p:cNvPr>
          <p:cNvSpPr/>
          <p:nvPr/>
        </p:nvSpPr>
        <p:spPr>
          <a:xfrm>
            <a:off x="3724171" y="3428995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DDE109-7F08-4F74-94C2-BE39FAEA20AF}"/>
              </a:ext>
            </a:extLst>
          </p:cNvPr>
          <p:cNvSpPr/>
          <p:nvPr/>
        </p:nvSpPr>
        <p:spPr>
          <a:xfrm>
            <a:off x="4860418" y="3428997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99AEF6-F976-470A-8B53-19D1A5D4CFE1}"/>
              </a:ext>
            </a:extLst>
          </p:cNvPr>
          <p:cNvSpPr/>
          <p:nvPr/>
        </p:nvSpPr>
        <p:spPr>
          <a:xfrm>
            <a:off x="4481669" y="3428997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13962F-4723-4B67-B749-1A5CEABD602E}"/>
              </a:ext>
            </a:extLst>
          </p:cNvPr>
          <p:cNvSpPr/>
          <p:nvPr/>
        </p:nvSpPr>
        <p:spPr>
          <a:xfrm>
            <a:off x="4102920" y="3428994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98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FCD7FA-2B97-45E1-A935-2E46F0ABC346}"/>
              </a:ext>
            </a:extLst>
          </p:cNvPr>
          <p:cNvSpPr/>
          <p:nvPr/>
        </p:nvSpPr>
        <p:spPr>
          <a:xfrm>
            <a:off x="5813571" y="3429000"/>
            <a:ext cx="4269996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29D3DB-60A2-483B-9781-8C7970861944}"/>
              </a:ext>
            </a:extLst>
          </p:cNvPr>
          <p:cNvSpPr txBox="1"/>
          <p:nvPr/>
        </p:nvSpPr>
        <p:spPr>
          <a:xfrm>
            <a:off x="746620" y="448814"/>
            <a:ext cx="104945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Etape 2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Enlever  4 cadres de la ruchette</a:t>
            </a:r>
          </a:p>
          <a:p>
            <a:r>
              <a:rPr lang="fr-FR" sz="2800" dirty="0"/>
              <a:t>Prendre, débarrassés de ses abeilles : (Utiliser une brosse)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1 cadre de provision miel et pollen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1 cadre de couvain fermé, griffer le couvain mâle s’il y en 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1 ou 2 cadres de couvain ouvert, griffer le couvain mâle s’il y en 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15F5E3-5893-4ECD-9526-4C5577A22B71}"/>
              </a:ext>
            </a:extLst>
          </p:cNvPr>
          <p:cNvSpPr/>
          <p:nvPr/>
        </p:nvSpPr>
        <p:spPr>
          <a:xfrm>
            <a:off x="3214457" y="3429000"/>
            <a:ext cx="2011884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799EA9-647F-407C-AE56-5B12A342A04A}"/>
              </a:ext>
            </a:extLst>
          </p:cNvPr>
          <p:cNvSpPr/>
          <p:nvPr/>
        </p:nvSpPr>
        <p:spPr>
          <a:xfrm>
            <a:off x="5813571" y="6560191"/>
            <a:ext cx="4269996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84A239-D643-4003-B6AB-2FDC30BD4C15}"/>
              </a:ext>
            </a:extLst>
          </p:cNvPr>
          <p:cNvSpPr/>
          <p:nvPr/>
        </p:nvSpPr>
        <p:spPr>
          <a:xfrm>
            <a:off x="3214457" y="6560190"/>
            <a:ext cx="2011884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FC0463-26AE-4D86-B68C-0C5B678E2989}"/>
              </a:ext>
            </a:extLst>
          </p:cNvPr>
          <p:cNvSpPr/>
          <p:nvPr/>
        </p:nvSpPr>
        <p:spPr>
          <a:xfrm>
            <a:off x="5924891" y="3428994"/>
            <a:ext cx="281228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1BEBD59-0395-42C9-A349-96F6F3BF07AE}"/>
              </a:ext>
            </a:extLst>
          </p:cNvPr>
          <p:cNvSpPr/>
          <p:nvPr/>
        </p:nvSpPr>
        <p:spPr>
          <a:xfrm>
            <a:off x="6206121" y="3833770"/>
            <a:ext cx="3442616" cy="2474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9EF734-21BF-45EE-B218-D44C87802975}"/>
              </a:ext>
            </a:extLst>
          </p:cNvPr>
          <p:cNvSpPr/>
          <p:nvPr/>
        </p:nvSpPr>
        <p:spPr>
          <a:xfrm>
            <a:off x="6379367" y="3429000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791F4-CCD5-48A8-8CEC-3F7253396813}"/>
              </a:ext>
            </a:extLst>
          </p:cNvPr>
          <p:cNvSpPr/>
          <p:nvPr/>
        </p:nvSpPr>
        <p:spPr>
          <a:xfrm>
            <a:off x="6788038" y="3429000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5E3296-D163-4BF8-8B63-F85F756D1DA4}"/>
              </a:ext>
            </a:extLst>
          </p:cNvPr>
          <p:cNvSpPr/>
          <p:nvPr/>
        </p:nvSpPr>
        <p:spPr>
          <a:xfrm>
            <a:off x="7196709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9FA0D-EDCA-43A2-AE94-3312E63E30C9}"/>
              </a:ext>
            </a:extLst>
          </p:cNvPr>
          <p:cNvSpPr/>
          <p:nvPr/>
        </p:nvSpPr>
        <p:spPr>
          <a:xfrm>
            <a:off x="9648736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57103-E925-4759-8E34-58DD5B9D1172}"/>
              </a:ext>
            </a:extLst>
          </p:cNvPr>
          <p:cNvSpPr/>
          <p:nvPr/>
        </p:nvSpPr>
        <p:spPr>
          <a:xfrm>
            <a:off x="9240064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F63AE-D380-45C6-873A-840891C72C56}"/>
              </a:ext>
            </a:extLst>
          </p:cNvPr>
          <p:cNvSpPr/>
          <p:nvPr/>
        </p:nvSpPr>
        <p:spPr>
          <a:xfrm>
            <a:off x="8831393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C7EAE2-2410-4974-853C-69C4F05B9A32}"/>
              </a:ext>
            </a:extLst>
          </p:cNvPr>
          <p:cNvSpPr/>
          <p:nvPr/>
        </p:nvSpPr>
        <p:spPr>
          <a:xfrm>
            <a:off x="8422722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B657E0-748C-4C6D-8513-850F88F8F5CE}"/>
              </a:ext>
            </a:extLst>
          </p:cNvPr>
          <p:cNvSpPr/>
          <p:nvPr/>
        </p:nvSpPr>
        <p:spPr>
          <a:xfrm>
            <a:off x="8014051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7F1B40-755A-47B0-BDC5-D6DC027AAAAB}"/>
              </a:ext>
            </a:extLst>
          </p:cNvPr>
          <p:cNvSpPr/>
          <p:nvPr/>
        </p:nvSpPr>
        <p:spPr>
          <a:xfrm>
            <a:off x="7605380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4FB78-6CB6-4B97-8E45-B925D448872E}"/>
              </a:ext>
            </a:extLst>
          </p:cNvPr>
          <p:cNvSpPr/>
          <p:nvPr/>
        </p:nvSpPr>
        <p:spPr>
          <a:xfrm>
            <a:off x="3338522" y="3428994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41B5FF-29AB-4C30-96C4-A9DFFFFABD47}"/>
              </a:ext>
            </a:extLst>
          </p:cNvPr>
          <p:cNvSpPr/>
          <p:nvPr/>
        </p:nvSpPr>
        <p:spPr>
          <a:xfrm>
            <a:off x="3724171" y="3428994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DDE109-7F08-4F74-94C2-BE39FAEA20AF}"/>
              </a:ext>
            </a:extLst>
          </p:cNvPr>
          <p:cNvSpPr/>
          <p:nvPr/>
        </p:nvSpPr>
        <p:spPr>
          <a:xfrm>
            <a:off x="4852357" y="3428993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99AEF6-F976-470A-8B53-19D1A5D4CFE1}"/>
              </a:ext>
            </a:extLst>
          </p:cNvPr>
          <p:cNvSpPr/>
          <p:nvPr/>
        </p:nvSpPr>
        <p:spPr>
          <a:xfrm>
            <a:off x="4473789" y="3428994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13962F-4723-4B67-B749-1A5CEABD602E}"/>
              </a:ext>
            </a:extLst>
          </p:cNvPr>
          <p:cNvSpPr/>
          <p:nvPr/>
        </p:nvSpPr>
        <p:spPr>
          <a:xfrm>
            <a:off x="4102920" y="3428994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75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3.7037E-7 L -0.21289 6.80879E-1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12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4037 -3.7037E-7 L -0.29037 -3.7037E-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5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0429 -3.33333E-6 L -0.35429 -3.33333E-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18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FCD7FA-2B97-45E1-A935-2E46F0ABC346}"/>
              </a:ext>
            </a:extLst>
          </p:cNvPr>
          <p:cNvSpPr/>
          <p:nvPr/>
        </p:nvSpPr>
        <p:spPr>
          <a:xfrm>
            <a:off x="5813571" y="3429000"/>
            <a:ext cx="4269996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29D3DB-60A2-483B-9781-8C7970861944}"/>
              </a:ext>
            </a:extLst>
          </p:cNvPr>
          <p:cNvSpPr txBox="1"/>
          <p:nvPr/>
        </p:nvSpPr>
        <p:spPr>
          <a:xfrm>
            <a:off x="746620" y="377505"/>
            <a:ext cx="971928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/>
              <a:t>Etape 3:</a:t>
            </a:r>
          </a:p>
          <a:p>
            <a:r>
              <a:rPr lang="fr-FR" sz="2800" dirty="0"/>
              <a:t>Resserrer le couvain de la ruche</a:t>
            </a:r>
          </a:p>
          <a:p>
            <a:endParaRPr lang="fr-FR" dirty="0"/>
          </a:p>
          <a:p>
            <a:r>
              <a:rPr lang="fr-FR" sz="2800" dirty="0"/>
              <a:t>Compléter avec les cadres bâtis ou gaufrés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15F5E3-5893-4ECD-9526-4C5577A22B71}"/>
              </a:ext>
            </a:extLst>
          </p:cNvPr>
          <p:cNvSpPr/>
          <p:nvPr/>
        </p:nvSpPr>
        <p:spPr>
          <a:xfrm>
            <a:off x="3214457" y="3429000"/>
            <a:ext cx="2011884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799EA9-647F-407C-AE56-5B12A342A04A}"/>
              </a:ext>
            </a:extLst>
          </p:cNvPr>
          <p:cNvSpPr/>
          <p:nvPr/>
        </p:nvSpPr>
        <p:spPr>
          <a:xfrm>
            <a:off x="5813571" y="6560191"/>
            <a:ext cx="4269996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84A239-D643-4003-B6AB-2FDC30BD4C15}"/>
              </a:ext>
            </a:extLst>
          </p:cNvPr>
          <p:cNvSpPr/>
          <p:nvPr/>
        </p:nvSpPr>
        <p:spPr>
          <a:xfrm>
            <a:off x="3214457" y="6560191"/>
            <a:ext cx="2011884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1BEBD59-0395-42C9-A349-96F6F3BF07AE}"/>
              </a:ext>
            </a:extLst>
          </p:cNvPr>
          <p:cNvSpPr/>
          <p:nvPr/>
        </p:nvSpPr>
        <p:spPr>
          <a:xfrm>
            <a:off x="6227261" y="3757219"/>
            <a:ext cx="3442616" cy="2474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9EF734-21BF-45EE-B218-D44C87802975}"/>
              </a:ext>
            </a:extLst>
          </p:cNvPr>
          <p:cNvSpPr/>
          <p:nvPr/>
        </p:nvSpPr>
        <p:spPr>
          <a:xfrm>
            <a:off x="6379367" y="3429000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5E3296-D163-4BF8-8B63-F85F756D1DA4}"/>
              </a:ext>
            </a:extLst>
          </p:cNvPr>
          <p:cNvSpPr/>
          <p:nvPr/>
        </p:nvSpPr>
        <p:spPr>
          <a:xfrm>
            <a:off x="7196709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9FA0D-EDCA-43A2-AE94-3312E63E30C9}"/>
              </a:ext>
            </a:extLst>
          </p:cNvPr>
          <p:cNvSpPr/>
          <p:nvPr/>
        </p:nvSpPr>
        <p:spPr>
          <a:xfrm>
            <a:off x="9648736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57103-E925-4759-8E34-58DD5B9D1172}"/>
              </a:ext>
            </a:extLst>
          </p:cNvPr>
          <p:cNvSpPr/>
          <p:nvPr/>
        </p:nvSpPr>
        <p:spPr>
          <a:xfrm>
            <a:off x="9240064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F63AE-D380-45C6-873A-840891C72C56}"/>
              </a:ext>
            </a:extLst>
          </p:cNvPr>
          <p:cNvSpPr/>
          <p:nvPr/>
        </p:nvSpPr>
        <p:spPr>
          <a:xfrm>
            <a:off x="8831393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C7EAE2-2410-4974-853C-69C4F05B9A32}"/>
              </a:ext>
            </a:extLst>
          </p:cNvPr>
          <p:cNvSpPr/>
          <p:nvPr/>
        </p:nvSpPr>
        <p:spPr>
          <a:xfrm>
            <a:off x="8422722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4FB78-6CB6-4B97-8E45-B925D448872E}"/>
              </a:ext>
            </a:extLst>
          </p:cNvPr>
          <p:cNvSpPr/>
          <p:nvPr/>
        </p:nvSpPr>
        <p:spPr>
          <a:xfrm>
            <a:off x="3345422" y="3428996"/>
            <a:ext cx="261584" cy="298018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41B5FF-29AB-4C30-96C4-A9DFFFFABD47}"/>
              </a:ext>
            </a:extLst>
          </p:cNvPr>
          <p:cNvSpPr/>
          <p:nvPr/>
        </p:nvSpPr>
        <p:spPr>
          <a:xfrm>
            <a:off x="3724171" y="3428995"/>
            <a:ext cx="261584" cy="298018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DDE109-7F08-4F74-94C2-BE39FAEA20AF}"/>
              </a:ext>
            </a:extLst>
          </p:cNvPr>
          <p:cNvSpPr/>
          <p:nvPr/>
        </p:nvSpPr>
        <p:spPr>
          <a:xfrm>
            <a:off x="4860418" y="3428997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99AEF6-F976-470A-8B53-19D1A5D4CFE1}"/>
              </a:ext>
            </a:extLst>
          </p:cNvPr>
          <p:cNvSpPr/>
          <p:nvPr/>
        </p:nvSpPr>
        <p:spPr>
          <a:xfrm>
            <a:off x="4481669" y="3428997"/>
            <a:ext cx="261584" cy="298018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13962F-4723-4B67-B749-1A5CEABD602E}"/>
              </a:ext>
            </a:extLst>
          </p:cNvPr>
          <p:cNvSpPr/>
          <p:nvPr/>
        </p:nvSpPr>
        <p:spPr>
          <a:xfrm>
            <a:off x="4102920" y="3428994"/>
            <a:ext cx="261584" cy="298018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79B8D1-63B9-4D91-AAD7-3F28F54123F0}"/>
              </a:ext>
            </a:extLst>
          </p:cNvPr>
          <p:cNvSpPr/>
          <p:nvPr/>
        </p:nvSpPr>
        <p:spPr>
          <a:xfrm>
            <a:off x="634163" y="3428993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BE8E68-B60A-4C8B-ACD2-B6707EECAB46}"/>
              </a:ext>
            </a:extLst>
          </p:cNvPr>
          <p:cNvSpPr/>
          <p:nvPr/>
        </p:nvSpPr>
        <p:spPr>
          <a:xfrm>
            <a:off x="1020235" y="3428992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B704C6-6D9D-4B11-B34E-C41B7773E067}"/>
              </a:ext>
            </a:extLst>
          </p:cNvPr>
          <p:cNvSpPr/>
          <p:nvPr/>
        </p:nvSpPr>
        <p:spPr>
          <a:xfrm>
            <a:off x="1373015" y="3428992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378C25-9465-43E1-A0A1-2009B7E2C91E}"/>
              </a:ext>
            </a:extLst>
          </p:cNvPr>
          <p:cNvSpPr/>
          <p:nvPr/>
        </p:nvSpPr>
        <p:spPr>
          <a:xfrm>
            <a:off x="1826300" y="3428991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93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3.7037E-7 L -0.06745 -0.0011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2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95833E-6 3.7037E-7 L -0.06498 0.0016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08333E-7 3.7037E-7 L -0.06706 -1.1111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3.7037E-7 L 0.03243 0.0002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484 0.02315 L 0.01484 0.02338 C 0.01745 0.02037 0.02044 0.01806 0.02292 0.01458 C 0.02383 0.0132 0.02396 0.01065 0.02461 0.0088 C 0.025 0.00718 0.02565 0.00579 0.02617 0.0044 C 0.02643 0.00185 0.02643 -0.00069 0.02695 -0.00278 C 0.0276 -0.00509 0.02878 -0.00671 0.02943 -0.00856 C 0.03008 -0.01042 0.03047 -0.01273 0.03112 -0.01435 C 0.03177 -0.01643 0.03281 -0.01829 0.03346 -0.02037 C 0.03464 -0.02315 0.03594 -0.02593 0.03685 -0.02893 C 0.03737 -0.03079 0.03763 -0.0331 0.03841 -0.03472 C 0.03906 -0.03611 0.0401 -0.03657 0.04089 -0.03773 C 0.04167 -0.04005 0.04232 -0.04282 0.04336 -0.04491 C 0.04401 -0.0463 0.04518 -0.04653 0.0457 -0.04768 C 0.04649 -0.04954 0.04662 -0.05185 0.0474 -0.05347 C 0.04831 -0.05532 0.04961 -0.05625 0.05065 -0.05787 C 0.05612 -0.0662 0.05013 -0.0588 0.0556 -0.06528 C 0.06133 -0.08079 0.05234 -0.05718 0.05964 -0.07384 C 0.06081 -0.07662 0.06172 -0.07963 0.06289 -0.08264 C 0.06797 -0.09491 0.06419 -0.08495 0.0694 -0.0956 C 0.07031 -0.09745 0.07096 -0.09954 0.07188 -0.10139 C 0.07982 -0.11713 0.07383 -0.10532 0.07917 -0.11296 C 0.07982 -0.11389 0.08021 -0.11505 0.08086 -0.11597 C 0.08151 -0.11667 0.08828 -0.12454 0.09063 -0.12593 C 0.09271 -0.12731 0.09492 -0.12755 0.09714 -0.12893 C 0.0987 -0.12986 0.10039 -0.13102 0.10195 -0.13171 C 0.10417 -0.13287 0.10638 -0.13333 0.10846 -0.13472 L 0.11589 -0.13912 C 0.11667 -0.13958 0.11745 -0.14028 0.11836 -0.14051 C 0.12096 -0.14143 0.1237 -0.14259 0.12643 -0.14329 C 0.13242 -0.14514 0.13646 -0.14514 0.14271 -0.1463 C 0.14466 -0.14676 0.14662 -0.14722 0.14844 -0.14768 C 0.14961 -0.14815 0.15065 -0.14861 0.15169 -0.14907 L 0.52344 -0.14768 C 0.52539 -0.14768 0.52721 -0.14676 0.52917 -0.1463 L 0.53568 -0.14491 C 0.53763 -0.14398 0.53945 -0.14259 0.54141 -0.1419 C 0.54323 -0.1412 0.54518 -0.1412 0.54714 -0.14051 C 0.54883 -0.13981 0.55039 -0.13843 0.55195 -0.1375 C 0.553 -0.13704 0.55417 -0.1368 0.55521 -0.13611 C 0.55664 -0.13542 0.55794 -0.1338 0.55938 -0.13333 C 0.5612 -0.13241 0.56315 -0.13218 0.56497 -0.13171 C 0.56641 -0.13079 0.56771 -0.12963 0.56914 -0.12893 C 0.57096 -0.12801 0.58099 -0.12616 0.58216 -0.12593 C 0.59206 -0.11852 0.58346 -0.1243 0.59518 -0.11875 C 0.59792 -0.11759 0.60065 -0.11574 0.60339 -0.11435 C 0.60547 -0.11343 0.60768 -0.1125 0.6099 -0.11157 C 0.63372 -0.09977 0.6043 -0.11412 0.62448 -0.10278 C 0.62839 -0.10069 0.63464 -0.09861 0.63841 -0.09699 C 0.65391 -0.09005 0.63607 -0.09792 0.64818 -0.0912 C 0.65026 -0.09005 0.65247 -0.08935 0.65469 -0.08843 C 0.65664 -0.0875 0.65846 -0.08634 0.66042 -0.08542 C 0.66393 -0.07917 0.65977 -0.08542 0.66771 -0.08102 C 0.66862 -0.08055 0.66927 -0.0787 0.67018 -0.07824 C 0.67396 -0.07569 0.6737 -0.07801 0.67669 -0.07523 C 0.68229 -0.07037 0.67565 -0.07407 0.68242 -0.07106 C 0.68294 -0.06944 0.68346 -0.06805 0.68399 -0.06667 C 0.68477 -0.06505 0.68581 -0.06389 0.68646 -0.06227 C 0.68698 -0.06111 0.68698 -0.05926 0.68737 -0.05787 C 0.68698 -0.05417 0.68685 -0.05023 0.68646 -0.0463 C 0.68633 -0.04491 0.6862 -0.04305 0.68568 -0.0419 C 0.68359 -0.0375 0.68255 -0.03796 0.67995 -0.03611 C 0.67865 -0.03518 0.67721 -0.03426 0.67591 -0.03333 C 0.67474 -0.03241 0.6737 -0.03148 0.67266 -0.03032 C 0.67175 -0.02963 0.67109 -0.02801 0.67018 -0.02755 C 0.66784 -0.02639 0.66524 -0.02662 0.66289 -0.02616 C 0.6612 -0.02569 0.65964 -0.025 0.65794 -0.02454 C 0.6569 -0.02361 0.65586 -0.02199 0.65469 -0.02176 C 0.65091 -0.0206 0.64714 -0.02083 0.64323 -0.02037 C 0.64115 -0.01991 0.63893 -0.01921 0.63672 -0.01875 C 0.63568 -0.01782 0.63464 -0.01667 0.63346 -0.01597 C 0.63242 -0.01528 0.63125 -0.01528 0.63021 -0.01435 C 0.6293 -0.01389 0.62865 -0.01227 0.62774 -0.01157 C 0.62396 -0.00856 0.62214 -0.00833 0.61797 -0.00718 C 0.61641 -0.00625 0.61471 -0.00579 0.61315 -0.0044 C 0.60912 -0.00069 0.61107 -0.00208 0.60742 -7.40741E-7 C 0.60768 0.00139 0.60794 0.00301 0.6082 0.0044 C 0.60859 0.00625 0.60872 0.00833 0.60899 0.01019 C 0.60951 0.0132 0.61068 0.01875 0.61068 0.01898 L 0.6099 0.03056 L 0.6082 -7.40741E-7 " pathEditMode="relative" rAng="0" ptsTypes="AAAAAAAAAAAAAAAAAAAAAAAAAAAAAAAAAAAAAAAAAAAAAAAAAAAAAAAAAAAAAAAAAAAAAAAAAAAAAAAAA">
                                      <p:cBhvr>
                                        <p:cTn id="3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20" y="-824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836 0.02315 L 0.01836 0.02338 C 0.02096 0.02037 0.02395 0.01806 0.02643 0.01458 C 0.02734 0.0132 0.02747 0.01065 0.02812 0.0088 C 0.02851 0.00718 0.02916 0.00579 0.02968 0.0044 C 0.02994 0.00185 0.02994 -0.00069 0.03046 -0.00278 C 0.03112 -0.00509 0.03229 -0.00671 0.03294 -0.00856 C 0.03359 -0.01042 0.03398 -0.01273 0.03463 -0.01435 C 0.03528 -0.01643 0.03632 -0.01829 0.03697 -0.02037 C 0.03815 -0.02315 0.03945 -0.02593 0.04036 -0.02893 C 0.04088 -0.03079 0.04114 -0.0331 0.04192 -0.03472 C 0.04257 -0.03611 0.04362 -0.03657 0.0444 -0.03773 C 0.04518 -0.04005 0.04583 -0.04282 0.04687 -0.04491 C 0.04752 -0.0463 0.04869 -0.04653 0.04921 -0.04768 C 0.05 -0.04954 0.05013 -0.05185 0.05091 -0.05347 C 0.05182 -0.05532 0.05312 -0.05625 0.05416 -0.05787 C 0.05963 -0.0662 0.05364 -0.0588 0.05911 -0.06528 C 0.06484 -0.08079 0.05586 -0.05718 0.06315 -0.07384 C 0.06432 -0.07662 0.06523 -0.07963 0.0664 -0.08264 C 0.07148 -0.09491 0.0677 -0.08495 0.07291 -0.0956 C 0.07382 -0.09745 0.07447 -0.09954 0.07539 -0.10139 C 0.08333 -0.11713 0.07734 -0.10532 0.08268 -0.11296 C 0.08333 -0.11389 0.08372 -0.11505 0.08437 -0.11597 C 0.08502 -0.11667 0.09179 -0.12454 0.09414 -0.12593 C 0.09622 -0.12731 0.09843 -0.12755 0.10065 -0.12893 C 0.10221 -0.12986 0.1039 -0.13102 0.10546 -0.13171 C 0.10768 -0.13287 0.10989 -0.13333 0.11197 -0.13472 L 0.1194 -0.13912 C 0.12018 -0.13958 0.12096 -0.14028 0.12187 -0.14051 C 0.12447 -0.14143 0.12721 -0.14259 0.12994 -0.14329 C 0.13593 -0.14514 0.13997 -0.14514 0.14622 -0.1463 C 0.14817 -0.14676 0.15013 -0.14722 0.15195 -0.14768 C 0.15312 -0.14815 0.15416 -0.14861 0.1552 -0.14907 L 0.52695 -0.14768 C 0.5289 -0.14768 0.53072 -0.14676 0.53268 -0.1463 L 0.53919 -0.14491 C 0.54114 -0.14398 0.54296 -0.14259 0.54492 -0.1419 C 0.54674 -0.1412 0.54869 -0.1412 0.55065 -0.14051 C 0.55234 -0.13981 0.5539 -0.13843 0.55546 -0.1375 C 0.55651 -0.13704 0.55768 -0.1368 0.55872 -0.13611 C 0.56015 -0.13542 0.56145 -0.1338 0.56289 -0.13333 C 0.56471 -0.13241 0.56666 -0.13218 0.56849 -0.13171 C 0.56992 -0.13079 0.57122 -0.12963 0.57265 -0.12893 C 0.57447 -0.12801 0.5845 -0.12616 0.58567 -0.12593 C 0.59557 -0.11852 0.58697 -0.1243 0.59869 -0.11875 C 0.60143 -0.11759 0.60416 -0.11574 0.6069 -0.11435 C 0.60898 -0.11343 0.61119 -0.1125 0.61341 -0.11157 C 0.63724 -0.09977 0.60781 -0.11412 0.62799 -0.10278 C 0.6319 -0.10069 0.63815 -0.09861 0.64192 -0.09699 C 0.65742 -0.09005 0.63958 -0.09792 0.65169 -0.0912 C 0.65377 -0.09005 0.65599 -0.08935 0.6582 -0.08843 C 0.66015 -0.0875 0.66197 -0.08634 0.66393 -0.08542 C 0.66744 -0.07917 0.66328 -0.08542 0.67122 -0.08102 C 0.67213 -0.08055 0.67278 -0.0787 0.67369 -0.07824 C 0.67747 -0.07569 0.67721 -0.07801 0.6802 -0.07523 C 0.6858 -0.07037 0.67916 -0.07407 0.68593 -0.07106 C 0.68645 -0.06944 0.68697 -0.06805 0.6875 -0.06667 C 0.68828 -0.06505 0.68932 -0.06389 0.68997 -0.06227 C 0.69049 -0.06111 0.69049 -0.05926 0.69088 -0.05787 C 0.69049 -0.05417 0.69036 -0.05023 0.68997 -0.0463 C 0.68984 -0.04491 0.68971 -0.04305 0.68919 -0.0419 C 0.68711 -0.0375 0.68606 -0.03796 0.68346 -0.03611 C 0.68216 -0.03518 0.68072 -0.03426 0.67942 -0.03333 C 0.67825 -0.03241 0.67721 -0.03148 0.67617 -0.03032 C 0.67526 -0.02963 0.67461 -0.02801 0.67369 -0.02755 C 0.67135 -0.02639 0.66875 -0.02662 0.6664 -0.02616 C 0.66471 -0.02569 0.66315 -0.025 0.66145 -0.02454 C 0.66041 -0.02361 0.65937 -0.02199 0.6582 -0.02176 C 0.65442 -0.0206 0.65065 -0.02083 0.64674 -0.02037 C 0.64466 -0.01991 0.64244 -0.01921 0.64023 -0.01875 C 0.63919 -0.01782 0.63815 -0.01667 0.63697 -0.01597 C 0.63593 -0.01528 0.63476 -0.01528 0.63372 -0.01435 C 0.63281 -0.01389 0.63216 -0.01227 0.63125 -0.01157 C 0.62747 -0.00856 0.62565 -0.00833 0.62148 -0.00718 C 0.61992 -0.00625 0.61822 -0.00579 0.61666 -0.0044 C 0.61263 -0.00069 0.61458 -0.00208 0.61093 -7.40741E-7 C 0.61119 0.00139 0.61145 0.00301 0.61171 0.0044 C 0.61211 0.00625 0.61224 0.00833 0.6125 0.01019 C 0.61302 0.0132 0.61419 0.01875 0.61419 0.01898 L 0.61341 0.03056 L 0.61171 -7.40741E-7 " pathEditMode="relative" rAng="0" ptsTypes="AAAAAAAAAAAAAAAAAAAAAAAAAAAAAAAAAAAAAAAAAAAAAAAAAAAAAAAAAAAAAAAAAAAAAAAAAAAAAAAAA">
                                      <p:cBhvr>
                                        <p:cTn id="3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20" y="-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325 -0.03241 L -0.00325 -0.03218 C -0.00273 -0.03727 -0.00234 -0.04213 -0.00169 -0.04699 C -0.00143 -0.04838 -0.0013 -0.05 -0.00091 -0.05139 C -0.00052 -0.05255 0.00026 -0.05324 0.00078 -0.05417 C 0.00104 -0.05579 0.00104 -0.05741 0.00156 -0.05857 C 0.00273 -0.06134 0.0056 -0.06574 0.0056 -0.06551 C 0.00703 -0.07292 0.00547 -0.06806 0.00885 -0.07315 C 0.01302 -0.07917 0.00938 -0.07662 0.01458 -0.07894 C 0.01758 -0.08241 0.01992 -0.08542 0.02357 -0.0875 C 0.02435 -0.08796 0.02526 -0.08843 0.02604 -0.08889 C 0.02695 -0.08982 0.02852 -0.0919 0.02852 -0.09167 L 0.02604 -0.09051 C 0.02695 -0.0912 0.03255 -0.09699 0.03503 -0.09769 C 0.04063 -0.09954 0.0474 -0.09954 0.053 -0.10069 C 0.05482 -0.10093 0.05677 -0.10162 0.05859 -0.10208 C 0.06055 -0.10301 0.06237 -0.10417 0.06432 -0.10486 C 0.0694 -0.10694 0.07578 -0.10694 0.0806 -0.10787 C 0.08151 -0.10787 0.09349 -0.11088 0.09701 -0.11227 C 0.09805 -0.1125 0.09909 -0.11319 0.10026 -0.11366 C 0.10208 -0.11412 0.10404 -0.11458 0.10599 -0.11505 C 0.11536 -0.11759 0.10625 -0.11574 0.11901 -0.11806 C 0.12031 -0.11852 0.12161 -0.11921 0.12305 -0.11944 C 0.12852 -0.1206 0.13932 -0.12222 0.13932 -0.12199 C 0.14023 -0.12338 0.14089 -0.12477 0.1418 -0.12523 C 0.14362 -0.12616 0.15677 -0.12801 0.15729 -0.12801 C 0.15807 -0.12917 0.15885 -0.13032 0.15977 -0.13102 C 0.16107 -0.13194 0.1625 -0.13194 0.1638 -0.13241 C 0.16484 -0.13287 0.16602 -0.13357 0.16706 -0.1338 C 0.17982 -0.1375 0.18138 -0.13773 0.19154 -0.13958 C 0.19232 -0.14028 0.19323 -0.14051 0.19401 -0.1412 C 0.19505 -0.1419 0.19609 -0.14352 0.19727 -0.14398 C 0.20065 -0.14583 0.21107 -0.14676 0.21276 -0.14699 C 0.22721 -0.14931 0.22396 -0.14861 0.23307 -0.15116 L 0.33177 -0.14977 C 0.33555 -0.14977 0.33945 -0.14931 0.34323 -0.14838 C 0.34779 -0.14722 0.35234 -0.14514 0.35703 -0.14398 C 0.36068 -0.14329 0.37305 -0.14051 0.375 -0.13958 C 0.37604 -0.13912 0.37708 -0.13866 0.37826 -0.13819 C 0.38255 -0.13681 0.38516 -0.13634 0.38971 -0.13542 C 0.39154 -0.13495 0.39349 -0.13472 0.39531 -0.1338 C 0.41042 -0.12824 0.3918 -0.13333 0.40677 -0.12963 C 0.41055 -0.12755 0.41445 -0.12593 0.41823 -0.12384 C 0.41979 -0.12269 0.42135 -0.12153 0.42305 -0.12083 C 0.42526 -0.12014 0.42747 -0.11991 0.42956 -0.11944 C 0.43997 -0.11019 0.42865 -0.11898 0.44023 -0.11366 C 0.44245 -0.1125 0.44453 -0.11065 0.44675 -0.10926 C 0.45195 -0.10625 0.45221 -0.10648 0.45729 -0.10486 C 0.45872 -0.10394 0.46003 -0.10255 0.46146 -0.10208 C 0.46458 -0.10069 0.475 -0.09931 0.47695 -0.09907 C 0.47669 -0.09676 0.47656 -0.08611 0.47526 -0.08171 C 0.47435 -0.0787 0.47305 -0.07593 0.47201 -0.07315 C 0.47096 -0.07014 0.46901 -0.06875 0.46797 -0.06574 C 0.46497 -0.05787 0.46797 -0.06458 0.4638 -0.05857 C 0.45977 -0.05255 0.46328 -0.05532 0.45898 -0.05278 C 0.45807 -0.05185 0.45742 -0.05023 0.45651 -0.05 C 0.45052 -0.04815 0.43854 -0.04699 0.43854 -0.04676 C 0.43646 -0.04607 0.43398 -0.0463 0.43372 -0.0412 C 0.43346 -0.03819 0.43581 -0.02732 0.43607 -0.02523 L 0.43698 -0.02083 C 0.43724 -0.01944 0.43724 -0.01782 0.43776 -0.01667 C 0.43828 -0.01505 0.43893 -0.01389 0.43932 -0.01227 C 0.44036 -0.00903 0.4405 -0.00394 0.44102 -0.00069 C 0.44206 0.00648 0.4418 0.00116 0.4418 0.00671 L 0.43776 0.00231 " pathEditMode="relative" rAng="0" ptsTypes="AAAAAAAAAAAAAAAAAAAAAAAAAAAAAAAAAAAAAAAAAAAAAAAAAAAAAAAAAAAAAAAAA">
                                      <p:cBhvr>
                                        <p:cTn id="4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-398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56 -0.03472 L -0.00156 -0.03449 C -0.00104 -0.03958 -0.00065 -0.04444 1.66667E-6 -0.0493 C 0.00026 -0.05069 0.00039 -0.05231 0.00078 -0.0537 C 0.00117 -0.05486 0.00195 -0.05555 0.00247 -0.05648 C 0.00273 -0.0581 0.00273 -0.05972 0.00325 -0.06088 C 0.00443 -0.06365 0.00729 -0.06805 0.00729 -0.06782 C 0.00872 -0.07523 0.00716 -0.07037 0.01055 -0.07546 C 0.01471 -0.08148 0.01107 -0.07893 0.01627 -0.08125 C 0.01927 -0.08472 0.02161 -0.08773 0.02526 -0.08981 C 0.02604 -0.09027 0.02695 -0.09074 0.02773 -0.0912 C 0.02864 -0.09213 0.03021 -0.09421 0.03021 -0.09398 L 0.02773 -0.09282 C 0.02864 -0.09351 0.03424 -0.0993 0.03672 -0.1 C 0.04232 -0.10185 0.04909 -0.10185 0.05469 -0.103 C 0.05651 -0.10324 0.05846 -0.10393 0.06028 -0.10439 C 0.06224 -0.10532 0.06406 -0.10648 0.06601 -0.10717 C 0.07109 -0.10925 0.07747 -0.10925 0.08229 -0.11018 C 0.0832 -0.11018 0.09518 -0.11319 0.0987 -0.11458 C 0.09974 -0.11481 0.10078 -0.1155 0.10195 -0.11597 C 0.10377 -0.11643 0.10573 -0.11689 0.10768 -0.11736 C 0.11706 -0.1199 0.10794 -0.11805 0.1207 -0.12037 C 0.122 -0.12083 0.12331 -0.12152 0.12474 -0.12175 C 0.13021 -0.12291 0.14101 -0.12453 0.14101 -0.1243 C 0.14193 -0.12569 0.14258 -0.12708 0.14349 -0.12754 C 0.14531 -0.12847 0.15846 -0.13032 0.15898 -0.13032 C 0.15976 -0.13148 0.16055 -0.13263 0.16146 -0.13333 C 0.16276 -0.13425 0.16419 -0.13425 0.16549 -0.13472 C 0.16653 -0.13518 0.16771 -0.13588 0.16875 -0.13611 C 0.18151 -0.13981 0.18307 -0.14004 0.19323 -0.14189 C 0.19401 -0.14259 0.19492 -0.14282 0.1957 -0.14351 C 0.19674 -0.14421 0.19778 -0.14583 0.19896 -0.14629 C 0.20234 -0.14814 0.21276 -0.14907 0.21445 -0.1493 C 0.2289 -0.15162 0.22565 -0.15092 0.23476 -0.15347 L 0.33346 -0.15208 C 0.33724 -0.15208 0.34114 -0.15162 0.34492 -0.15069 C 0.34948 -0.14953 0.35403 -0.14745 0.35872 -0.14629 C 0.36237 -0.1456 0.37474 -0.14282 0.37669 -0.14189 C 0.37773 -0.14143 0.37877 -0.14097 0.37995 -0.1405 C 0.38424 -0.13912 0.38685 -0.13865 0.3914 -0.13773 C 0.39323 -0.13726 0.39518 -0.13703 0.397 -0.13611 C 0.41211 -0.13055 0.39349 -0.13564 0.40846 -0.13194 C 0.41224 -0.12986 0.41614 -0.12824 0.41992 -0.12615 C 0.42148 -0.125 0.42305 -0.12384 0.42474 -0.12314 C 0.42695 -0.12245 0.42917 -0.12222 0.43125 -0.12175 C 0.44167 -0.1125 0.43034 -0.12129 0.44193 -0.11597 C 0.44414 -0.11481 0.44622 -0.11296 0.44844 -0.11157 C 0.45364 -0.10856 0.4539 -0.10879 0.45898 -0.10717 C 0.46042 -0.10625 0.46172 -0.10486 0.46315 -0.10439 C 0.46627 -0.103 0.47669 -0.10162 0.47864 -0.10138 C 0.47838 -0.09907 0.47825 -0.08842 0.47695 -0.08402 C 0.47604 -0.08101 0.47474 -0.07824 0.4737 -0.07546 C 0.47265 -0.07245 0.4707 -0.07106 0.46966 -0.06805 C 0.46667 -0.06018 0.46966 -0.06689 0.46549 -0.06088 C 0.46146 -0.05486 0.46497 -0.05763 0.46068 -0.05509 C 0.45976 -0.05416 0.45911 -0.05254 0.4582 -0.05231 C 0.45221 -0.05046 0.44023 -0.0493 0.44023 -0.04907 C 0.43815 -0.04838 0.43568 -0.04861 0.43542 -0.04351 C 0.43515 -0.0405 0.4375 -0.02963 0.43776 -0.02754 L 0.43867 -0.02314 C 0.43893 -0.02175 0.43893 -0.02013 0.43945 -0.01898 C 0.43997 -0.01736 0.44062 -0.0162 0.44101 -0.01458 C 0.44206 -0.01134 0.44219 -0.00625 0.44271 -0.003 C 0.44375 0.00417 0.44349 -0.00115 0.44349 0.0044 L 0.43945 -4.44444E-6 " pathEditMode="relative" rAng="0" ptsTypes="AAAAAAAAAAAAAAAAAAAAAAAAAAAAAAAAAAAAAAAAAAAAAAAAAAAAAAAAAAAAAAAAA">
                                      <p:cBhvr>
                                        <p:cTn id="4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-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FCD7FA-2B97-45E1-A935-2E46F0ABC346}"/>
              </a:ext>
            </a:extLst>
          </p:cNvPr>
          <p:cNvSpPr/>
          <p:nvPr/>
        </p:nvSpPr>
        <p:spPr>
          <a:xfrm>
            <a:off x="5813571" y="3429000"/>
            <a:ext cx="4269996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29D3DB-60A2-483B-9781-8C7970861944}"/>
              </a:ext>
            </a:extLst>
          </p:cNvPr>
          <p:cNvSpPr txBox="1"/>
          <p:nvPr/>
        </p:nvSpPr>
        <p:spPr>
          <a:xfrm>
            <a:off x="390207" y="167846"/>
            <a:ext cx="385606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Etape 4</a:t>
            </a:r>
            <a:r>
              <a:rPr lang="fr-FR" sz="2800" dirty="0"/>
              <a:t>:</a:t>
            </a:r>
          </a:p>
          <a:p>
            <a:r>
              <a:rPr lang="fr-FR" sz="2800" dirty="0"/>
              <a:t>Puis on place une grille à reine sur le corps de la ruche</a:t>
            </a:r>
          </a:p>
          <a:p>
            <a:r>
              <a:rPr lang="fr-FR" sz="2800" dirty="0"/>
              <a:t>Ensuite on pose la ruchette au dessus de la ruche</a:t>
            </a:r>
          </a:p>
          <a:p>
            <a:r>
              <a:rPr lang="fr-FR" sz="2800" dirty="0"/>
              <a:t>On recouvre la grille à reine avec les planchettes de 50cm</a:t>
            </a:r>
          </a:p>
          <a:p>
            <a:r>
              <a:rPr lang="fr-FR" sz="2800" dirty="0">
                <a:solidFill>
                  <a:schemeClr val="bg1"/>
                </a:solidFill>
              </a:rPr>
              <a:t>Suite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799EA9-647F-407C-AE56-5B12A342A04A}"/>
              </a:ext>
            </a:extLst>
          </p:cNvPr>
          <p:cNvSpPr/>
          <p:nvPr/>
        </p:nvSpPr>
        <p:spPr>
          <a:xfrm>
            <a:off x="5813571" y="6560191"/>
            <a:ext cx="4269996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84A239-D643-4003-B6AB-2FDC30BD4C15}"/>
              </a:ext>
            </a:extLst>
          </p:cNvPr>
          <p:cNvSpPr/>
          <p:nvPr/>
        </p:nvSpPr>
        <p:spPr>
          <a:xfrm>
            <a:off x="3214457" y="6560191"/>
            <a:ext cx="2011884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1BEBD59-0395-42C9-A349-96F6F3BF07AE}"/>
              </a:ext>
            </a:extLst>
          </p:cNvPr>
          <p:cNvSpPr/>
          <p:nvPr/>
        </p:nvSpPr>
        <p:spPr>
          <a:xfrm>
            <a:off x="6227261" y="3757220"/>
            <a:ext cx="3442616" cy="247475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9EF734-21BF-45EE-B218-D44C87802975}"/>
              </a:ext>
            </a:extLst>
          </p:cNvPr>
          <p:cNvSpPr/>
          <p:nvPr/>
        </p:nvSpPr>
        <p:spPr>
          <a:xfrm>
            <a:off x="7583477" y="3428991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5E3296-D163-4BF8-8B63-F85F756D1DA4}"/>
              </a:ext>
            </a:extLst>
          </p:cNvPr>
          <p:cNvSpPr/>
          <p:nvPr/>
        </p:nvSpPr>
        <p:spPr>
          <a:xfrm>
            <a:off x="7996529" y="3428991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9FA0D-EDCA-43A2-AE94-3312E63E30C9}"/>
              </a:ext>
            </a:extLst>
          </p:cNvPr>
          <p:cNvSpPr/>
          <p:nvPr/>
        </p:nvSpPr>
        <p:spPr>
          <a:xfrm>
            <a:off x="9648736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57103-E925-4759-8E34-58DD5B9D1172}"/>
              </a:ext>
            </a:extLst>
          </p:cNvPr>
          <p:cNvSpPr/>
          <p:nvPr/>
        </p:nvSpPr>
        <p:spPr>
          <a:xfrm>
            <a:off x="9235685" y="3428999"/>
            <a:ext cx="261584" cy="29801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F63AE-D380-45C6-873A-840891C72C56}"/>
              </a:ext>
            </a:extLst>
          </p:cNvPr>
          <p:cNvSpPr/>
          <p:nvPr/>
        </p:nvSpPr>
        <p:spPr>
          <a:xfrm>
            <a:off x="8822633" y="3428998"/>
            <a:ext cx="261584" cy="29801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C7EAE2-2410-4974-853C-69C4F05B9A32}"/>
              </a:ext>
            </a:extLst>
          </p:cNvPr>
          <p:cNvSpPr/>
          <p:nvPr/>
        </p:nvSpPr>
        <p:spPr>
          <a:xfrm>
            <a:off x="8409581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86B31DF-3840-4350-9D83-B3EEF22AB51C}"/>
              </a:ext>
            </a:extLst>
          </p:cNvPr>
          <p:cNvGrpSpPr/>
          <p:nvPr/>
        </p:nvGrpSpPr>
        <p:grpSpPr>
          <a:xfrm>
            <a:off x="3214457" y="3428994"/>
            <a:ext cx="2011884" cy="3131197"/>
            <a:chOff x="3214457" y="3428994"/>
            <a:chExt cx="2011884" cy="313119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C15F5E3-5893-4ECD-9526-4C5577A22B71}"/>
                </a:ext>
              </a:extLst>
            </p:cNvPr>
            <p:cNvSpPr/>
            <p:nvPr/>
          </p:nvSpPr>
          <p:spPr>
            <a:xfrm>
              <a:off x="3214457" y="3429000"/>
              <a:ext cx="2011884" cy="313119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B4FB78-6CB6-4B97-8E45-B925D448872E}"/>
                </a:ext>
              </a:extLst>
            </p:cNvPr>
            <p:cNvSpPr/>
            <p:nvPr/>
          </p:nvSpPr>
          <p:spPr>
            <a:xfrm>
              <a:off x="3345422" y="3428996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41B5FF-29AB-4C30-96C4-A9DFFFFABD47}"/>
                </a:ext>
              </a:extLst>
            </p:cNvPr>
            <p:cNvSpPr/>
            <p:nvPr/>
          </p:nvSpPr>
          <p:spPr>
            <a:xfrm>
              <a:off x="3724171" y="3428995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DDE109-7F08-4F74-94C2-BE39FAEA20AF}"/>
                </a:ext>
              </a:extLst>
            </p:cNvPr>
            <p:cNvSpPr/>
            <p:nvPr/>
          </p:nvSpPr>
          <p:spPr>
            <a:xfrm>
              <a:off x="4860418" y="3428997"/>
              <a:ext cx="261584" cy="2980189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99AEF6-F976-470A-8B53-19D1A5D4CFE1}"/>
                </a:ext>
              </a:extLst>
            </p:cNvPr>
            <p:cNvSpPr/>
            <p:nvPr/>
          </p:nvSpPr>
          <p:spPr>
            <a:xfrm>
              <a:off x="4481669" y="3428997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13962F-4723-4B67-B749-1A5CEABD602E}"/>
                </a:ext>
              </a:extLst>
            </p:cNvPr>
            <p:cNvSpPr/>
            <p:nvPr/>
          </p:nvSpPr>
          <p:spPr>
            <a:xfrm>
              <a:off x="4102920" y="3428994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A479B8D1-63B9-4D91-AAD7-3F28F54123F0}"/>
              </a:ext>
            </a:extLst>
          </p:cNvPr>
          <p:cNvSpPr/>
          <p:nvPr/>
        </p:nvSpPr>
        <p:spPr>
          <a:xfrm>
            <a:off x="5931269" y="3428993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BE8E68-B60A-4C8B-ACD2-B6707EECAB46}"/>
              </a:ext>
            </a:extLst>
          </p:cNvPr>
          <p:cNvSpPr/>
          <p:nvPr/>
        </p:nvSpPr>
        <p:spPr>
          <a:xfrm>
            <a:off x="6344321" y="3428992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B704C6-6D9D-4B11-B34E-C41B7773E067}"/>
              </a:ext>
            </a:extLst>
          </p:cNvPr>
          <p:cNvSpPr/>
          <p:nvPr/>
        </p:nvSpPr>
        <p:spPr>
          <a:xfrm>
            <a:off x="6757373" y="3428992"/>
            <a:ext cx="261584" cy="2980189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378C25-9465-43E1-A0A1-2009B7E2C91E}"/>
              </a:ext>
            </a:extLst>
          </p:cNvPr>
          <p:cNvSpPr/>
          <p:nvPr/>
        </p:nvSpPr>
        <p:spPr>
          <a:xfrm>
            <a:off x="7170425" y="3428991"/>
            <a:ext cx="261584" cy="2980189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6E3205C-11C8-4D86-9206-AD54EBEF53AC}"/>
              </a:ext>
            </a:extLst>
          </p:cNvPr>
          <p:cNvGrpSpPr/>
          <p:nvPr/>
        </p:nvGrpSpPr>
        <p:grpSpPr>
          <a:xfrm>
            <a:off x="5659655" y="3145335"/>
            <a:ext cx="4610501" cy="369332"/>
            <a:chOff x="5659655" y="3145335"/>
            <a:chExt cx="4610501" cy="36933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A2192F-242C-4231-96FC-D0DD6797C6DF}"/>
                </a:ext>
              </a:extLst>
            </p:cNvPr>
            <p:cNvSpPr/>
            <p:nvPr/>
          </p:nvSpPr>
          <p:spPr>
            <a:xfrm>
              <a:off x="5659655" y="3214838"/>
              <a:ext cx="4610501" cy="214153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7CA102D-767F-48CD-B38D-D14DA4AA0738}"/>
                </a:ext>
              </a:extLst>
            </p:cNvPr>
            <p:cNvSpPr txBox="1"/>
            <p:nvPr/>
          </p:nvSpPr>
          <p:spPr>
            <a:xfrm flipH="1">
              <a:off x="6793105" y="3145335"/>
              <a:ext cx="2137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Grille à reine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3BA7768-C91D-45EB-914B-AE543DF40824}"/>
              </a:ext>
            </a:extLst>
          </p:cNvPr>
          <p:cNvSpPr/>
          <p:nvPr/>
        </p:nvSpPr>
        <p:spPr>
          <a:xfrm>
            <a:off x="5586256" y="3017604"/>
            <a:ext cx="1434164" cy="192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692D4D-8422-4F5B-949A-30EA0ED52789}"/>
              </a:ext>
            </a:extLst>
          </p:cNvPr>
          <p:cNvSpPr/>
          <p:nvPr/>
        </p:nvSpPr>
        <p:spPr>
          <a:xfrm>
            <a:off x="8813338" y="3023513"/>
            <a:ext cx="1434164" cy="192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5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7968 0.05648 L -0.07968 0.05671 C -0.07708 0.0544 -0.07448 0.05278 -0.07187 0.0507 C -0.06393 0.04421 -0.07474 0.05093 -0.06705 0.04653 C -0.06002 0.0338 -0.06992 0.0507 -0.06158 0.03958 C -0.06041 0.03796 -0.05963 0.03542 -0.05846 0.0338 C -0.05781 0.0331 -0.05677 0.03333 -0.05612 0.03241 C -0.05351 0.03009 -0.05052 0.02593 -0.04817 0.02269 C -0.04791 0.02083 -0.04791 0.01875 -0.04739 0.01713 C -0.04674 0.01505 -0.04544 0.01366 -0.04505 0.01134 C -0.0444 0.00787 -0.04466 0.00394 -0.04427 0.00023 C -0.04388 -0.00301 -0.04257 -0.00694 -0.04179 -0.00949 C -0.04153 -0.0125 -0.04127 -0.01528 -0.04101 -0.01805 C -0.04075 -0.02176 -0.04075 -0.02569 -0.04023 -0.02917 C -0.03997 -0.03125 -0.03919 -0.0331 -0.03867 -0.03495 C -0.03841 -0.03727 -0.03828 -0.03958 -0.03789 -0.0419 C -0.0375 -0.04421 -0.03671 -0.04653 -0.03632 -0.04884 C -0.03593 -0.05208 -0.03606 -0.05555 -0.03554 -0.0588 C -0.03528 -0.06042 -0.03437 -0.06134 -0.03398 -0.06296 C -0.03359 -0.06435 -0.03359 -0.06574 -0.0332 -0.06713 C -0.03242 -0.06968 -0.03164 -0.07176 -0.03086 -0.07407 C -0.0302 -0.07801 -0.02981 -0.08171 -0.02916 -0.08542 C -0.02877 -0.08819 -0.02812 -0.09097 -0.0276 -0.09375 C -0.02682 -0.09861 -0.02552 -0.10718 -0.02448 -0.11204 C -0.0233 -0.11736 -0.02278 -0.1169 -0.02213 -0.12199 C -0.02161 -0.12593 -0.02135 -0.13194 -0.02057 -0.13588 C -0.02018 -0.13796 -0.0194 -0.13958 -0.01901 -0.14143 C -0.0181 -0.14491 -0.01836 -0.14722 -0.01653 -0.15 C -0.01198 -0.15718 -0.01263 -0.15417 -0.00794 -0.15833 C -0.00182 -0.16389 -0.00911 -0.15903 -0.00312 -0.1625 C -0.00234 -0.16343 -0.00156 -0.16435 -0.00078 -0.16528 C 0.00039 -0.16713 0.00118 -0.16944 0.00235 -0.17106 C 0.003 -0.17176 0.00391 -0.17199 0.00469 -0.17245 C 0.00495 -0.17384 0.00495 -0.17546 0.00547 -0.17662 C 0.01407 -0.1919 0.00625 -0.17222 0.01107 -0.18495 C 0.01289 -0.19792 0.01029 -0.1838 0.0142 -0.19491 C 0.01498 -0.19699 0.01511 -0.19954 0.01576 -0.20185 C 0.01615 -0.20347 0.0168 -0.20463 0.01732 -0.20602 C 0.01758 -0.20741 0.01784 -0.20903 0.0181 -0.21018 C 0.01862 -0.21273 0.01927 -0.21481 0.0198 -0.21736 C 0.02006 -0.21921 0.01993 -0.2213 0.02058 -0.22292 C 0.0211 -0.22454 0.02227 -0.22546 0.02292 -0.22708 C 0.02409 -0.22986 0.02513 -0.23264 0.02605 -0.23565 C 0.02722 -0.23958 0.028 -0.24421 0.02917 -0.24815 C 0.0306 -0.25255 0.03269 -0.25625 0.03399 -0.26088 C 0.03529 -0.26551 0.03633 -0.27037 0.03789 -0.27477 C 0.04089 -0.28356 0.03959 -0.2794 0.0418 -0.2875 C 0.04336 -0.29792 0.0418 -0.28843 0.04427 -0.29861 C 0.04454 -0.3 0.04454 -0.30162 0.04506 -0.30301 C 0.04597 -0.30579 0.04714 -0.30856 0.04818 -0.31134 C 0.04844 -0.31412 0.04844 -0.31713 0.04896 -0.31968 C 0.04922 -0.3213 0.05013 -0.32245 0.05052 -0.32407 C 0.05391 -0.33611 0.05039 -0.32616 0.05365 -0.33657 C 0.05664 -0.34583 0.05378 -0.33565 0.05769 -0.34514 C 0.0586 -0.34722 0.05912 -0.34977 0.06003 -0.35208 C 0.06068 -0.35393 0.06159 -0.35579 0.06237 -0.35764 C 0.06628 -0.36829 0.06329 -0.36088 0.06628 -0.37037 C 0.0668 -0.37176 0.06745 -0.37292 0.06784 -0.37454 C 0.06849 -0.37685 0.06875 -0.3794 0.06954 -0.38148 C 0.07058 -0.38449 0.07227 -0.38704 0.07344 -0.39005 C 0.07409 -0.39167 0.07448 -0.39375 0.075 -0.3956 C 0.07552 -0.39699 0.07605 -0.39838 0.07657 -0.39977 C 0.07735 -0.40208 0.07813 -0.4044 0.07891 -0.40671 C 0.07969 -0.4088 0.08217 -0.41528 0.08295 -0.41667 C 0.08386 -0.41829 0.08503 -0.41944 0.08607 -0.42083 C 0.08894 -0.43079 0.08607 -0.42245 0.08998 -0.43055 C 0.09219 -0.43518 0.09349 -0.44143 0.09636 -0.44468 C 0.09714 -0.4456 0.09792 -0.4463 0.0987 -0.44745 C 0.10209 -0.45255 0.10052 -0.45255 0.10495 -0.45741 C 0.10756 -0.45995 0.11042 -0.46157 0.11289 -0.46435 C 0.1181 -0.46991 0.11537 -0.46759 0.12084 -0.4713 C 0.12162 -0.47268 0.12214 -0.475 0.12318 -0.47546 C 0.12539 -0.47685 0.12787 -0.47639 0.13021 -0.47685 C 0.13164 -0.47731 0.13295 -0.47801 0.13425 -0.47847 C 0.13581 -0.47986 0.13724 -0.48171 0.13894 -0.48264 C 0.14154 -0.48403 0.14688 -0.48542 0.14688 -0.48518 C 0.1487 -0.4868 0.15052 -0.48843 0.15235 -0.48958 C 0.15417 -0.49051 0.16055 -0.49213 0.16185 -0.49236 C 0.16498 -0.49468 0.1681 -0.49768 0.17136 -0.4993 C 0.17943 -0.50347 0.175 -0.50162 0.18477 -0.50509 C 0.18581 -0.50602 0.18672 -0.50718 0.18789 -0.50787 C 0.19245 -0.51018 0.1918 -0.5081 0.19584 -0.51065 C 0.19688 -0.51134 0.19779 -0.51296 0.19896 -0.51343 C 0.20079 -0.51435 0.20261 -0.51435 0.20443 -0.51481 C 0.20586 -0.51528 0.20717 -0.51574 0.20847 -0.5162 C 0.20951 -0.51713 0.21055 -0.51829 0.21159 -0.51898 C 0.21394 -0.5206 0.21875 -0.52361 0.22188 -0.52477 C 0.22474 -0.52569 0.22696 -0.52593 0.22982 -0.52755 C 0.23112 -0.52824 0.23243 -0.52917 0.23373 -0.53032 C 0.23451 -0.53102 0.23516 -0.53241 0.23607 -0.5331 C 0.23737 -0.53403 0.23868 -0.53403 0.23998 -0.53449 C 0.24128 -0.53542 0.24258 -0.53657 0.24401 -0.53727 C 0.24506 -0.53796 0.2461 -0.53819 0.24714 -0.53866 C 0.24792 -0.53912 0.2487 -0.53958 0.24948 -0.54005 C 0.25026 -0.54097 0.25105 -0.54236 0.25183 -0.54282 C 0.25313 -0.54375 0.25443 -0.54421 0.25586 -0.54421 C 0.26368 -0.54421 0.27162 -0.54329 0.27956 -0.54282 C 0.28112 -0.54097 0.28269 -0.53935 0.28425 -0.53727 C 0.28555 -0.53565 0.28672 -0.53333 0.28815 -0.53171 C 0.29349 -0.52593 0.28724 -0.53889 0.29532 -0.52477 L 0.3 -0.5162 C 0.30079 -0.51481 0.30131 -0.51273 0.30235 -0.51204 L 0.30482 -0.51065 C 0.31016 -0.50417 0.30769 -0.50602 0.31185 -0.5037 C 0.31459 -0.49884 0.31315 -0.4993 0.31589 -0.4993 L 0.31589 -0.49907 L 0.30795 -0.48542 " pathEditMode="relative" rAng="0" ptsTypes="AAAAAAAAAAAAAAAAAAAAAAAAAAAAAAAAAAAAAAAAAAAAAAAAAAAAAAAAAAAAAAAAAAAAAAAAAAAAAAAAAAAAAAAAAAAAAAAAAAAAAAAAAAA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79" y="-3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FCD7FA-2B97-45E1-A935-2E46F0ABC346}"/>
              </a:ext>
            </a:extLst>
          </p:cNvPr>
          <p:cNvSpPr/>
          <p:nvPr/>
        </p:nvSpPr>
        <p:spPr>
          <a:xfrm>
            <a:off x="5813571" y="3429000"/>
            <a:ext cx="4269996" cy="3131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29D3DB-60A2-483B-9781-8C7970861944}"/>
              </a:ext>
            </a:extLst>
          </p:cNvPr>
          <p:cNvSpPr txBox="1"/>
          <p:nvPr/>
        </p:nvSpPr>
        <p:spPr>
          <a:xfrm>
            <a:off x="336885" y="129718"/>
            <a:ext cx="653261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Etape 5 </a:t>
            </a:r>
            <a:r>
              <a:rPr lang="fr-FR" sz="2800" dirty="0"/>
              <a:t>: Au bout de 2 heures minimum ou une nuit si on a le temps, les abeilles remontent dans la ruchette pour s’occuper du couvain</a:t>
            </a:r>
          </a:p>
          <a:p>
            <a:endParaRPr lang="fr-FR" sz="2000" dirty="0"/>
          </a:p>
          <a:p>
            <a:r>
              <a:rPr lang="fr-FR" sz="2800" dirty="0"/>
              <a:t>Il suffit de reposer le corps de la ruchette sur son plancher et d’emmener le tout à plus de 3 km</a:t>
            </a:r>
          </a:p>
          <a:p>
            <a:endParaRPr lang="fr-FR" sz="2800" dirty="0"/>
          </a:p>
          <a:p>
            <a:r>
              <a:rPr lang="fr-FR" sz="2800" dirty="0">
                <a:solidFill>
                  <a:schemeClr val="bg1"/>
                </a:solidFill>
              </a:rPr>
              <a:t>Suite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799EA9-647F-407C-AE56-5B12A342A04A}"/>
              </a:ext>
            </a:extLst>
          </p:cNvPr>
          <p:cNvSpPr/>
          <p:nvPr/>
        </p:nvSpPr>
        <p:spPr>
          <a:xfrm>
            <a:off x="5813571" y="6560191"/>
            <a:ext cx="4269996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84A239-D643-4003-B6AB-2FDC30BD4C15}"/>
              </a:ext>
            </a:extLst>
          </p:cNvPr>
          <p:cNvSpPr/>
          <p:nvPr/>
        </p:nvSpPr>
        <p:spPr>
          <a:xfrm>
            <a:off x="3214457" y="6560191"/>
            <a:ext cx="2011884" cy="29780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1BEBD59-0395-42C9-A349-96F6F3BF07AE}"/>
              </a:ext>
            </a:extLst>
          </p:cNvPr>
          <p:cNvSpPr/>
          <p:nvPr/>
        </p:nvSpPr>
        <p:spPr>
          <a:xfrm>
            <a:off x="6584764" y="3807261"/>
            <a:ext cx="2499453" cy="222364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9EF734-21BF-45EE-B218-D44C87802975}"/>
              </a:ext>
            </a:extLst>
          </p:cNvPr>
          <p:cNvSpPr/>
          <p:nvPr/>
        </p:nvSpPr>
        <p:spPr>
          <a:xfrm>
            <a:off x="7583477" y="3428991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5E3296-D163-4BF8-8B63-F85F756D1DA4}"/>
              </a:ext>
            </a:extLst>
          </p:cNvPr>
          <p:cNvSpPr/>
          <p:nvPr/>
        </p:nvSpPr>
        <p:spPr>
          <a:xfrm>
            <a:off x="7996529" y="3428991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9FA0D-EDCA-43A2-AE94-3312E63E30C9}"/>
              </a:ext>
            </a:extLst>
          </p:cNvPr>
          <p:cNvSpPr/>
          <p:nvPr/>
        </p:nvSpPr>
        <p:spPr>
          <a:xfrm>
            <a:off x="9648736" y="3428999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57103-E925-4759-8E34-58DD5B9D1172}"/>
              </a:ext>
            </a:extLst>
          </p:cNvPr>
          <p:cNvSpPr/>
          <p:nvPr/>
        </p:nvSpPr>
        <p:spPr>
          <a:xfrm>
            <a:off x="9235685" y="3428999"/>
            <a:ext cx="261584" cy="29801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F63AE-D380-45C6-873A-840891C72C56}"/>
              </a:ext>
            </a:extLst>
          </p:cNvPr>
          <p:cNvSpPr/>
          <p:nvPr/>
        </p:nvSpPr>
        <p:spPr>
          <a:xfrm>
            <a:off x="8822633" y="3428998"/>
            <a:ext cx="261584" cy="29801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C7EAE2-2410-4974-853C-69C4F05B9A32}"/>
              </a:ext>
            </a:extLst>
          </p:cNvPr>
          <p:cNvSpPr/>
          <p:nvPr/>
        </p:nvSpPr>
        <p:spPr>
          <a:xfrm>
            <a:off x="8409581" y="3428998"/>
            <a:ext cx="261584" cy="298018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79B8D1-63B9-4D91-AAD7-3F28F54123F0}"/>
              </a:ext>
            </a:extLst>
          </p:cNvPr>
          <p:cNvSpPr/>
          <p:nvPr/>
        </p:nvSpPr>
        <p:spPr>
          <a:xfrm>
            <a:off x="5931269" y="3428993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BE8E68-B60A-4C8B-ACD2-B6707EECAB46}"/>
              </a:ext>
            </a:extLst>
          </p:cNvPr>
          <p:cNvSpPr/>
          <p:nvPr/>
        </p:nvSpPr>
        <p:spPr>
          <a:xfrm>
            <a:off x="6344321" y="3428992"/>
            <a:ext cx="261584" cy="29801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B704C6-6D9D-4B11-B34E-C41B7773E067}"/>
              </a:ext>
            </a:extLst>
          </p:cNvPr>
          <p:cNvSpPr/>
          <p:nvPr/>
        </p:nvSpPr>
        <p:spPr>
          <a:xfrm>
            <a:off x="6757373" y="3428992"/>
            <a:ext cx="261584" cy="2980189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378C25-9465-43E1-A0A1-2009B7E2C91E}"/>
              </a:ext>
            </a:extLst>
          </p:cNvPr>
          <p:cNvSpPr/>
          <p:nvPr/>
        </p:nvSpPr>
        <p:spPr>
          <a:xfrm>
            <a:off x="7170425" y="3428991"/>
            <a:ext cx="261584" cy="2980189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6E3205C-11C8-4D86-9206-AD54EBEF53AC}"/>
              </a:ext>
            </a:extLst>
          </p:cNvPr>
          <p:cNvGrpSpPr/>
          <p:nvPr/>
        </p:nvGrpSpPr>
        <p:grpSpPr>
          <a:xfrm>
            <a:off x="5659655" y="3145335"/>
            <a:ext cx="4610501" cy="369332"/>
            <a:chOff x="5659655" y="3145335"/>
            <a:chExt cx="4610501" cy="36933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A2192F-242C-4231-96FC-D0DD6797C6DF}"/>
                </a:ext>
              </a:extLst>
            </p:cNvPr>
            <p:cNvSpPr/>
            <p:nvPr/>
          </p:nvSpPr>
          <p:spPr>
            <a:xfrm>
              <a:off x="5659655" y="3214838"/>
              <a:ext cx="4610501" cy="214153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7CA102D-767F-48CD-B38D-D14DA4AA0738}"/>
                </a:ext>
              </a:extLst>
            </p:cNvPr>
            <p:cNvSpPr txBox="1"/>
            <p:nvPr/>
          </p:nvSpPr>
          <p:spPr>
            <a:xfrm flipH="1">
              <a:off x="6793105" y="3145335"/>
              <a:ext cx="2137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Grille à reine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E65A706-BDD8-4C78-8778-7DF740B72143}"/>
              </a:ext>
            </a:extLst>
          </p:cNvPr>
          <p:cNvGrpSpPr/>
          <p:nvPr/>
        </p:nvGrpSpPr>
        <p:grpSpPr>
          <a:xfrm>
            <a:off x="6855694" y="83632"/>
            <a:ext cx="2011884" cy="3131197"/>
            <a:chOff x="7996529" y="83641"/>
            <a:chExt cx="2011884" cy="313119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C15F5E3-5893-4ECD-9526-4C5577A22B71}"/>
                </a:ext>
              </a:extLst>
            </p:cNvPr>
            <p:cNvSpPr/>
            <p:nvPr/>
          </p:nvSpPr>
          <p:spPr>
            <a:xfrm>
              <a:off x="7996529" y="83647"/>
              <a:ext cx="2011884" cy="313119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DDE109-7F08-4F74-94C2-BE39FAEA20AF}"/>
                </a:ext>
              </a:extLst>
            </p:cNvPr>
            <p:cNvSpPr/>
            <p:nvPr/>
          </p:nvSpPr>
          <p:spPr>
            <a:xfrm>
              <a:off x="9642490" y="83644"/>
              <a:ext cx="261584" cy="2980189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FAB180A-1053-40DD-AEF2-339BB65C2410}"/>
                </a:ext>
              </a:extLst>
            </p:cNvPr>
            <p:cNvSpPr/>
            <p:nvPr/>
          </p:nvSpPr>
          <p:spPr>
            <a:xfrm>
              <a:off x="8258112" y="303512"/>
              <a:ext cx="1411763" cy="2470021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B4FB78-6CB6-4B97-8E45-B925D448872E}"/>
                </a:ext>
              </a:extLst>
            </p:cNvPr>
            <p:cNvSpPr/>
            <p:nvPr/>
          </p:nvSpPr>
          <p:spPr>
            <a:xfrm>
              <a:off x="8127494" y="83643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41B5FF-29AB-4C30-96C4-A9DFFFFABD47}"/>
                </a:ext>
              </a:extLst>
            </p:cNvPr>
            <p:cNvSpPr/>
            <p:nvPr/>
          </p:nvSpPr>
          <p:spPr>
            <a:xfrm>
              <a:off x="8506243" y="83642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13962F-4723-4B67-B749-1A5CEABD602E}"/>
                </a:ext>
              </a:extLst>
            </p:cNvPr>
            <p:cNvSpPr/>
            <p:nvPr/>
          </p:nvSpPr>
          <p:spPr>
            <a:xfrm>
              <a:off x="8884992" y="83641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99AEF6-F976-470A-8B53-19D1A5D4CFE1}"/>
                </a:ext>
              </a:extLst>
            </p:cNvPr>
            <p:cNvSpPr/>
            <p:nvPr/>
          </p:nvSpPr>
          <p:spPr>
            <a:xfrm>
              <a:off x="9263741" y="83644"/>
              <a:ext cx="261584" cy="29801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2DC24FD-31A3-4ABF-A125-B4D2B2149311}"/>
              </a:ext>
            </a:extLst>
          </p:cNvPr>
          <p:cNvSpPr/>
          <p:nvPr/>
        </p:nvSpPr>
        <p:spPr>
          <a:xfrm>
            <a:off x="5659655" y="3063821"/>
            <a:ext cx="1209839" cy="151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087285-419E-4196-93F6-C74C7805F198}"/>
              </a:ext>
            </a:extLst>
          </p:cNvPr>
          <p:cNvSpPr/>
          <p:nvPr/>
        </p:nvSpPr>
        <p:spPr>
          <a:xfrm>
            <a:off x="8880404" y="3050714"/>
            <a:ext cx="1303176" cy="164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30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7.40741E-7 L -1.66667E-6 0.00023 C -0.00208 -0.00046 -0.00403 -0.00162 -0.00599 -0.00139 C -0.00742 -0.00116 -0.00859 0.00046 -0.01002 0.00139 C -0.01107 0.00185 -0.01198 0.00255 -0.01289 0.00278 C -0.01562 0.00347 -0.01836 0.0037 -0.02109 0.00417 C -0.02969 0.00926 -0.02187 0.00532 -0.03333 0.00833 C -0.03424 0.00856 -0.03528 0.00926 -0.0362 0.00949 C -0.0375 0.00995 -0.03854 0.01042 -0.03971 0.01088 C -0.04036 0.01134 -0.04088 0.01204 -0.04153 0.01227 C -0.04336 0.01319 -0.04713 0.01389 -0.04909 0.01505 C -0.05026 0.01597 -0.05143 0.01736 -0.05247 0.01805 C -0.05469 0.01921 -0.0569 0.01968 -0.05898 0.0206 C -0.06015 0.0213 -0.06133 0.02268 -0.06237 0.02338 C -0.07708 0.03194 -0.0612 0.02176 -0.07226 0.02755 C -0.0737 0.02824 -0.075 0.02986 -0.07643 0.03032 C -0.0793 0.03125 -0.08229 0.03125 -0.08515 0.03148 C -0.0875 0.03241 -0.08984 0.03356 -0.09219 0.03426 C -0.09492 0.03518 -0.09765 0.03611 -0.10026 0.03704 C -0.10117 0.0375 -0.10195 0.03819 -0.10273 0.03866 C -0.10534 0.03958 -0.11081 0.04143 -0.11081 0.04167 C -0.11198 0.04259 -0.11302 0.04421 -0.11432 0.04537 C -0.11588 0.04653 -0.11745 0.04676 -0.11901 0.04815 C -0.11992 0.04907 -0.12044 0.05139 -0.12135 0.05231 C -0.12252 0.05347 -0.12396 0.0537 -0.12539 0.05486 C -0.12617 0.05555 -0.12695 0.05741 -0.12773 0.05764 C -0.12956 0.0588 -0.13164 0.05856 -0.13346 0.05903 C -0.13489 0.05949 -0.1362 0.06018 -0.13763 0.06065 C -0.14831 0.07315 -0.13594 0.05972 -0.14752 0.06875 C -0.14818 0.06921 -0.14857 0.07083 -0.14935 0.07153 C -0.15026 0.07245 -0.15117 0.07245 -0.15221 0.07292 C -0.15547 0.07801 -0.15221 0.07338 -0.1569 0.07824 C -0.16328 0.08542 -0.15937 0.08287 -0.16445 0.08542 C -0.16953 0.09329 -0.16133 0.08102 -0.16966 0.09074 C -0.17669 0.09884 -0.1668 0.08727 -0.175 0.0963 C -0.17604 0.09745 -0.17721 0.0993 -0.17838 0.10023 C -0.1793 0.10116 -0.18034 0.10116 -0.18125 0.10162 C -0.18919 0.11296 -0.1789 0.09884 -0.18776 0.10856 C -0.18919 0.11018 -0.19036 0.11227 -0.1918 0.11412 C -0.19414 0.11713 -0.19661 0.11875 -0.19883 0.12222 C -0.19987 0.12407 -0.20117 0.12593 -0.20234 0.12801 C -0.20312 0.12917 -0.2039 0.13055 -0.20469 0.13194 C -0.2056 0.13333 -0.20664 0.13449 -0.20755 0.13611 C -0.21159 0.14352 -0.20807 0.14005 -0.21276 0.14722 C -0.21328 0.14792 -0.21393 0.14815 -0.21458 0.14861 C -0.2164 0.15208 -0.21823 0.15625 -0.22044 0.15949 C -0.22148 0.16134 -0.22278 0.16273 -0.22383 0.16481 C -0.22552 0.16829 -0.22669 0.17315 -0.22851 0.17593 C -0.23437 0.18403 -0.22851 0.175 -0.23489 0.18819 C -0.23659 0.1919 -0.23893 0.19375 -0.24023 0.19792 C -0.24101 0.20069 -0.24166 0.2037 -0.24245 0.20602 C -0.2444 0.2118 -0.24544 0.2125 -0.24778 0.21713 C -0.2487 0.21921 -0.24961 0.22199 -0.25065 0.22407 C -0.25169 0.22616 -0.25299 0.22755 -0.25416 0.2294 C -0.25534 0.23171 -0.25651 0.23403 -0.25768 0.23657 C -0.25859 0.23843 -0.2595 0.2412 -0.26055 0.24329 C -0.26146 0.24491 -0.26263 0.24583 -0.26341 0.24745 C -0.26497 0.25023 -0.26601 0.2544 -0.26758 0.25718 C -0.26836 0.25856 -0.26914 0.25972 -0.26992 0.26111 C -0.27057 0.26273 -0.27096 0.26505 -0.27161 0.26667 C -0.27226 0.26829 -0.27318 0.26944 -0.27396 0.2706 C -0.27474 0.27245 -0.27539 0.27454 -0.2763 0.27616 C -0.27695 0.27778 -0.27786 0.27893 -0.27864 0.28055 C -0.2793 0.28148 -0.27995 0.28287 -0.28034 0.28449 C -0.28125 0.28796 -0.28151 0.29259 -0.28281 0.29537 L -0.2845 0.29977 C -0.28463 0.30116 -0.28476 0.30255 -0.28502 0.3037 C -0.28555 0.30579 -0.2862 0.30741 -0.28672 0.30926 C -0.2875 0.31204 -0.28841 0.31458 -0.28906 0.31736 C -0.28958 0.31921 -0.28984 0.3213 -0.29023 0.32315 C -0.29075 0.32523 -0.2914 0.32755 -0.29206 0.32986 C -0.29258 0.33449 -0.29271 0.33796 -0.29375 0.34236 C -0.29427 0.34421 -0.29505 0.34583 -0.29557 0.34768 C -0.29857 0.36204 -0.29609 0.35486 -0.29844 0.36852 C -0.2987 0.36968 -0.29922 0.37106 -0.29961 0.37245 C -0.29974 0.37801 -0.29987 0.38356 -0.30013 0.38912 C -0.30026 0.39028 -0.30065 0.39143 -0.30065 0.39305 C -0.30065 0.4206 -0.30065 0.44815 -0.30013 0.47569 C -0.30013 0.47824 -0.29935 0.48102 -0.29896 0.4838 C -0.29831 0.48866 -0.29909 0.48796 -0.29726 0.48796 L -0.29726 0.48819 " pathEditMode="relative" rAng="0" ptsTypes="AAAAAAAAAAAAAAAAAAAAAAAAAAAAAAAAAAAAAAAAAAAAAAAAAAAAAAAAAAAAAAAAAAAAAAAAAAAAAAAAA">
                                      <p:cBhvr>
                                        <p:cTn id="13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39" y="2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73569-A1E0-4DC9-B186-852411D2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12233D-7029-4CE5-A932-15278C48F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3966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fr-FR" sz="9500" dirty="0"/>
              <a:t>BRAVO!</a:t>
            </a:r>
          </a:p>
          <a:p>
            <a:pPr marL="0" indent="0" algn="ctr">
              <a:buNone/>
            </a:pPr>
            <a:endParaRPr lang="fr-FR" sz="4400" dirty="0"/>
          </a:p>
          <a:p>
            <a:pPr marL="0" indent="0" algn="ctr">
              <a:buNone/>
            </a:pPr>
            <a:r>
              <a:rPr lang="fr-FR" sz="4400" dirty="0"/>
              <a:t>Vous venez de faire une division sans prendre la reine et sans emmener de faux-bourdons puisque vous avez griffé les cellules de mâles</a:t>
            </a:r>
          </a:p>
          <a:p>
            <a:pPr marL="0" indent="0" algn="ctr">
              <a:buNone/>
            </a:pPr>
            <a:endParaRPr lang="fr-FR" sz="4400" dirty="0"/>
          </a:p>
          <a:p>
            <a:pPr marL="0" indent="0" algn="ctr">
              <a:buNone/>
            </a:pPr>
            <a:r>
              <a:rPr lang="fr-FR" sz="4400" dirty="0"/>
              <a:t>Allez…. direction le rucher de fécondation.</a:t>
            </a:r>
          </a:p>
          <a:p>
            <a:pPr marL="0" indent="0" algn="ctr">
              <a:buNone/>
            </a:pPr>
            <a:r>
              <a:rPr lang="fr-FR" sz="4400" dirty="0"/>
              <a:t>Bonne chance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chemeClr val="bg1"/>
                </a:solidFill>
              </a:rPr>
              <a:t>suite</a:t>
            </a:r>
          </a:p>
        </p:txBody>
      </p:sp>
    </p:spTree>
    <p:extLst>
      <p:ext uri="{BB962C8B-B14F-4D97-AF65-F5344CB8AC3E}">
        <p14:creationId xmlns:p14="http://schemas.microsoft.com/office/powerpoint/2010/main" val="16011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41388-A53B-47A1-8B59-F0574584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Dernière précaution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7934F0-1934-4412-AF72-C08280A374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Pour être vraiment sûr qu’il ne sorte aucun mâle de la ruchette, il faut mettre une </a:t>
            </a:r>
            <a:r>
              <a:rPr lang="fr-FR" b="1" dirty="0"/>
              <a:t>portière anti-frelon </a:t>
            </a:r>
            <a:r>
              <a:rPr lang="fr-FR" dirty="0"/>
              <a:t>qui laissera sortir la reine et confinera les mâles dans la ruchette.</a:t>
            </a:r>
          </a:p>
          <a:p>
            <a:r>
              <a:rPr lang="fr-FR" dirty="0"/>
              <a:t>Il faudra veiller, s’il y en a que ceux-ci n’obstruent pas l’entrée.</a:t>
            </a:r>
            <a:br>
              <a:rPr lang="fr-FR" dirty="0"/>
            </a:br>
            <a:r>
              <a:rPr lang="fr-FR" dirty="0"/>
              <a:t>Venir vérifier au bout de quelques jours</a:t>
            </a:r>
          </a:p>
        </p:txBody>
      </p:sp>
      <p:pic>
        <p:nvPicPr>
          <p:cNvPr id="1026" name="Picture 2" descr="Portière d'entrée anti frelons Nicot verte passage 5,5">
            <a:extLst>
              <a:ext uri="{FF2B5EF4-FFF2-40B4-BE49-F238E27FC236}">
                <a16:creationId xmlns:a16="http://schemas.microsoft.com/office/drawing/2014/main" id="{A220772A-9DD2-40B9-918D-C5C2EAE024D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35627"/>
            <a:ext cx="5181600" cy="177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e d'entrée de ruche ANTI-FRELON en acier 375mm x 45mm">
            <a:extLst>
              <a:ext uri="{FF2B5EF4-FFF2-40B4-BE49-F238E27FC236}">
                <a16:creationId xmlns:a16="http://schemas.microsoft.com/office/drawing/2014/main" id="{0782C778-FC63-40CC-A4BF-C6F496378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1172">
            <a:off x="6707304" y="3501231"/>
            <a:ext cx="45815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54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4111</TotalTime>
  <Words>623</Words>
  <Application>Microsoft Office PowerPoint</Application>
  <PresentationFormat>Grand écran</PresentationFormat>
  <Paragraphs>81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Thème Office</vt:lpstr>
      <vt:lpstr>Le rucher de fécondation ANN</vt:lpstr>
      <vt:lpstr>Rappel : notions de base</vt:lpstr>
      <vt:lpstr>Le rucher de fécondation : principe</vt:lpstr>
      <vt:lpstr>Le rucher de fécondation : utilisation</vt:lpstr>
      <vt:lpstr>Le rucher de fécondation : comment</vt:lpstr>
      <vt:lpstr>Le rucher de fécondation : division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Dernière précaution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Gérard Corvée</dc:creator>
  <cp:lastModifiedBy>Gérard Corvée</cp:lastModifiedBy>
  <cp:revision>63</cp:revision>
  <dcterms:created xsi:type="dcterms:W3CDTF">2021-01-21T17:05:58Z</dcterms:created>
  <dcterms:modified xsi:type="dcterms:W3CDTF">2022-02-03T13:27:42Z</dcterms:modified>
</cp:coreProperties>
</file>