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6" r:id="rId2"/>
    <p:sldId id="288" r:id="rId3"/>
    <p:sldId id="287" r:id="rId4"/>
    <p:sldId id="257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8" r:id="rId13"/>
    <p:sldId id="269" r:id="rId14"/>
    <p:sldId id="272" r:id="rId15"/>
    <p:sldId id="273" r:id="rId16"/>
    <p:sldId id="274" r:id="rId17"/>
    <p:sldId id="275" r:id="rId18"/>
    <p:sldId id="261" r:id="rId19"/>
    <p:sldId id="278" r:id="rId20"/>
    <p:sldId id="279" r:id="rId21"/>
    <p:sldId id="284" r:id="rId22"/>
    <p:sldId id="285" r:id="rId23"/>
    <p:sldId id="286" r:id="rId24"/>
    <p:sldId id="290" r:id="rId25"/>
    <p:sldId id="291" r:id="rId26"/>
    <p:sldId id="280" r:id="rId27"/>
    <p:sldId id="293" r:id="rId28"/>
    <p:sldId id="295" r:id="rId29"/>
    <p:sldId id="294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C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B7E8E7-D7DD-472A-AB79-ED7B2FFC74EC}" v="25" dt="2022-02-02T15:21:14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959" autoAdjust="0"/>
  </p:normalViewPr>
  <p:slideViewPr>
    <p:cSldViewPr snapToGrid="0">
      <p:cViewPr varScale="1">
        <p:scale>
          <a:sx n="95" d="100"/>
          <a:sy n="95" d="100"/>
        </p:scale>
        <p:origin x="1134" y="78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slide" Target="../slides/slide9.xml"/><Relationship Id="rId1" Type="http://schemas.openxmlformats.org/officeDocument/2006/relationships/slide" Target="../slides/slide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slide" Target="../slides/slide19.xml"/><Relationship Id="rId1" Type="http://schemas.openxmlformats.org/officeDocument/2006/relationships/slide" Target="../slides/slide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slide" Target="../slides/slide26.xml"/><Relationship Id="rId1" Type="http://schemas.openxmlformats.org/officeDocument/2006/relationships/slide" Target="../slides/slide2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1750E-76DD-4C6E-9A84-44D81304C47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fr-FR"/>
        </a:p>
      </dgm:t>
    </dgm:pt>
    <dgm:pt modelId="{3E457F3C-AA0C-484C-867C-3365C9B0AC50}">
      <dgm:prSet phldrT="[Texte]" custT="1"/>
      <dgm:spPr/>
      <dgm:t>
        <a:bodyPr/>
        <a:lstStyle/>
        <a:p>
          <a:r>
            <a:rPr lang="fr-FR" sz="3600" dirty="0"/>
            <a:t>Miel</a:t>
          </a:r>
          <a:endParaRPr lang="fr-FR" sz="1600" dirty="0"/>
        </a:p>
      </dgm:t>
    </dgm:pt>
    <dgm:pt modelId="{0A80A365-6907-43E9-BB4C-C4421B8C096B}" type="parTrans" cxnId="{CF3FC6EF-403C-46C9-A133-8AF11C6C716B}">
      <dgm:prSet/>
      <dgm:spPr/>
      <dgm:t>
        <a:bodyPr/>
        <a:lstStyle/>
        <a:p>
          <a:endParaRPr lang="fr-FR"/>
        </a:p>
      </dgm:t>
    </dgm:pt>
    <dgm:pt modelId="{0F6D91FE-EFB9-4E58-A01C-3FED72A536F9}" type="sibTrans" cxnId="{CF3FC6EF-403C-46C9-A133-8AF11C6C716B}">
      <dgm:prSet/>
      <dgm:spPr/>
      <dgm:t>
        <a:bodyPr/>
        <a:lstStyle/>
        <a:p>
          <a:endParaRPr lang="fr-FR"/>
        </a:p>
      </dgm:t>
    </dgm:pt>
    <dgm:pt modelId="{22470CC4-C6ED-447E-8A86-5D82DAD462C1}">
      <dgm:prSet phldrT="[Texte]" phldr="1"/>
      <dgm:spPr/>
      <dgm:t>
        <a:bodyPr/>
        <a:lstStyle/>
        <a:p>
          <a:endParaRPr lang="fr-FR" dirty="0"/>
        </a:p>
      </dgm:t>
    </dgm:pt>
    <dgm:pt modelId="{02A9C6A3-4C8F-46D6-A83A-885AD3F994A6}" type="parTrans" cxnId="{E416D168-0525-4A27-901C-2F3555C567C0}">
      <dgm:prSet/>
      <dgm:spPr/>
      <dgm:t>
        <a:bodyPr/>
        <a:lstStyle/>
        <a:p>
          <a:endParaRPr lang="fr-FR"/>
        </a:p>
      </dgm:t>
    </dgm:pt>
    <dgm:pt modelId="{0E7BE291-2FFC-4D36-AFC7-702A2AF87E3D}" type="sibTrans" cxnId="{E416D168-0525-4A27-901C-2F3555C567C0}">
      <dgm:prSet/>
      <dgm:spPr/>
      <dgm:t>
        <a:bodyPr/>
        <a:lstStyle/>
        <a:p>
          <a:endParaRPr lang="fr-FR"/>
        </a:p>
      </dgm:t>
    </dgm:pt>
    <dgm:pt modelId="{C83C0173-2168-4C9E-B088-6FCEAFB327AA}">
      <dgm:prSet phldrT="[Texte]" custT="1"/>
      <dgm:spPr/>
      <dgm:t>
        <a:bodyPr/>
        <a:lstStyle/>
        <a:p>
          <a:r>
            <a:rPr lang="fr-FR" sz="2000" dirty="0"/>
            <a:t>Douceur</a:t>
          </a:r>
          <a:endParaRPr lang="fr-FR" sz="1700" dirty="0"/>
        </a:p>
      </dgm:t>
    </dgm:pt>
    <dgm:pt modelId="{1E07483D-0CEC-4959-A993-7540007C799A}" type="parTrans" cxnId="{713F2CFB-1DA1-4C75-B4B0-EBE401AA5F50}">
      <dgm:prSet/>
      <dgm:spPr/>
      <dgm:t>
        <a:bodyPr/>
        <a:lstStyle/>
        <a:p>
          <a:endParaRPr lang="fr-FR"/>
        </a:p>
      </dgm:t>
    </dgm:pt>
    <dgm:pt modelId="{8B969110-9F3B-4290-A434-E35D4819824A}" type="sibTrans" cxnId="{713F2CFB-1DA1-4C75-B4B0-EBE401AA5F50}">
      <dgm:prSet/>
      <dgm:spPr/>
      <dgm:t>
        <a:bodyPr/>
        <a:lstStyle/>
        <a:p>
          <a:endParaRPr lang="fr-FR"/>
        </a:p>
      </dgm:t>
    </dgm:pt>
    <dgm:pt modelId="{AF80B890-F638-4DBB-874D-D7A51044960B}">
      <dgm:prSet phldrT="[Texte]" phldr="1"/>
      <dgm:spPr/>
      <dgm:t>
        <a:bodyPr/>
        <a:lstStyle/>
        <a:p>
          <a:endParaRPr lang="fr-FR"/>
        </a:p>
      </dgm:t>
    </dgm:pt>
    <dgm:pt modelId="{02BC83C5-E682-4C29-ADD7-B2EAEA05EE8D}" type="parTrans" cxnId="{E400B0EA-D9CA-46A8-859E-5FA8F9A82592}">
      <dgm:prSet/>
      <dgm:spPr/>
      <dgm:t>
        <a:bodyPr/>
        <a:lstStyle/>
        <a:p>
          <a:endParaRPr lang="fr-FR"/>
        </a:p>
      </dgm:t>
    </dgm:pt>
    <dgm:pt modelId="{B688B8E7-F110-4B1A-A401-200B78B7698F}" type="sibTrans" cxnId="{E400B0EA-D9CA-46A8-859E-5FA8F9A82592}">
      <dgm:prSet/>
      <dgm:spPr/>
      <dgm:t>
        <a:bodyPr/>
        <a:lstStyle/>
        <a:p>
          <a:endParaRPr lang="fr-FR"/>
        </a:p>
      </dgm:t>
    </dgm:pt>
    <dgm:pt modelId="{15F489C4-BC64-4AF2-AAC0-E8ADC160D8E1}">
      <dgm:prSet phldrT="[Texte]"/>
      <dgm:spPr/>
      <dgm:t>
        <a:bodyPr/>
        <a:lstStyle/>
        <a:p>
          <a:r>
            <a:rPr lang="fr-FR" dirty="0"/>
            <a:t>Peu </a:t>
          </a:r>
          <a:r>
            <a:rPr lang="fr-FR" dirty="0" err="1"/>
            <a:t>essaimeuse</a:t>
          </a:r>
          <a:endParaRPr lang="fr-FR" dirty="0"/>
        </a:p>
      </dgm:t>
    </dgm:pt>
    <dgm:pt modelId="{8100E2B6-DF4F-4FBB-8AB3-ECD297AEB6A9}" type="parTrans" cxnId="{7B30E196-E53D-4220-91CB-2DA58F3D440F}">
      <dgm:prSet/>
      <dgm:spPr/>
      <dgm:t>
        <a:bodyPr/>
        <a:lstStyle/>
        <a:p>
          <a:endParaRPr lang="fr-FR"/>
        </a:p>
      </dgm:t>
    </dgm:pt>
    <dgm:pt modelId="{0AD5777B-E717-4975-ABC6-88868515FB46}" type="sibTrans" cxnId="{7B30E196-E53D-4220-91CB-2DA58F3D440F}">
      <dgm:prSet/>
      <dgm:spPr/>
      <dgm:t>
        <a:bodyPr/>
        <a:lstStyle/>
        <a:p>
          <a:endParaRPr lang="fr-FR"/>
        </a:p>
      </dgm:t>
    </dgm:pt>
    <dgm:pt modelId="{7D0AD2C1-6303-431E-89DD-13DFC957B59A}">
      <dgm:prSet phldrT="[Texte]" phldr="1"/>
      <dgm:spPr/>
      <dgm:t>
        <a:bodyPr/>
        <a:lstStyle/>
        <a:p>
          <a:endParaRPr lang="fr-FR"/>
        </a:p>
      </dgm:t>
    </dgm:pt>
    <dgm:pt modelId="{3F4CBFCF-F773-4BFC-BA83-BCF141623C05}" type="parTrans" cxnId="{DAE2FF31-A794-4FB3-8923-21E3B1C1FEFE}">
      <dgm:prSet/>
      <dgm:spPr/>
      <dgm:t>
        <a:bodyPr/>
        <a:lstStyle/>
        <a:p>
          <a:endParaRPr lang="fr-FR"/>
        </a:p>
      </dgm:t>
    </dgm:pt>
    <dgm:pt modelId="{4C260135-8E75-4647-9A05-17A6DC64FD9D}" type="sibTrans" cxnId="{DAE2FF31-A794-4FB3-8923-21E3B1C1FEFE}">
      <dgm:prSet/>
      <dgm:spPr/>
      <dgm:t>
        <a:bodyPr/>
        <a:lstStyle/>
        <a:p>
          <a:endParaRPr lang="fr-FR"/>
        </a:p>
      </dgm:t>
    </dgm:pt>
    <dgm:pt modelId="{5F800853-3F5A-48B4-B667-B02C8C237F09}" type="pres">
      <dgm:prSet presAssocID="{84A1750E-76DD-4C6E-9A84-44D81304C476}" presName="Name0" presStyleCnt="0">
        <dgm:presLayoutVars>
          <dgm:chMax/>
          <dgm:chPref/>
          <dgm:dir/>
          <dgm:animLvl val="lvl"/>
        </dgm:presLayoutVars>
      </dgm:prSet>
      <dgm:spPr/>
    </dgm:pt>
    <dgm:pt modelId="{1BFBEAAA-1B01-4EA8-A810-9ADAA1C4FD13}" type="pres">
      <dgm:prSet presAssocID="{3E457F3C-AA0C-484C-867C-3365C9B0AC50}" presName="composite" presStyleCnt="0"/>
      <dgm:spPr/>
    </dgm:pt>
    <dgm:pt modelId="{8E34EF0E-66DB-46F6-877F-319A6E2D6B2F}" type="pres">
      <dgm:prSet presAssocID="{3E457F3C-AA0C-484C-867C-3365C9B0AC50}" presName="Parent1" presStyleLbl="node1" presStyleIdx="0" presStyleCnt="6" custLinFactNeighborX="-503" custLinFactNeighborY="-1677">
        <dgm:presLayoutVars>
          <dgm:chMax val="1"/>
          <dgm:chPref val="1"/>
          <dgm:bulletEnabled val="1"/>
        </dgm:presLayoutVars>
      </dgm:prSet>
      <dgm:spPr/>
    </dgm:pt>
    <dgm:pt modelId="{4E6BC51C-58EB-4103-8C48-51FAA0063315}" type="pres">
      <dgm:prSet presAssocID="{3E457F3C-AA0C-484C-867C-3365C9B0AC50}" presName="Childtext1" presStyleLbl="revTx" presStyleIdx="0" presStyleCnt="3" custLinFactNeighborX="2549" custLinFactNeighborY="-2796">
        <dgm:presLayoutVars>
          <dgm:chMax val="0"/>
          <dgm:chPref val="0"/>
          <dgm:bulletEnabled val="1"/>
        </dgm:presLayoutVars>
      </dgm:prSet>
      <dgm:spPr/>
    </dgm:pt>
    <dgm:pt modelId="{7A9CEA0E-648E-44DF-83D5-87AE84D50214}" type="pres">
      <dgm:prSet presAssocID="{3E457F3C-AA0C-484C-867C-3365C9B0AC50}" presName="BalanceSpacing" presStyleCnt="0"/>
      <dgm:spPr/>
    </dgm:pt>
    <dgm:pt modelId="{AEEFDB52-E94F-49EF-AB20-6A566BB9FBEC}" type="pres">
      <dgm:prSet presAssocID="{3E457F3C-AA0C-484C-867C-3365C9B0AC50}" presName="BalanceSpacing1" presStyleCnt="0"/>
      <dgm:spPr/>
    </dgm:pt>
    <dgm:pt modelId="{E351E9DE-94E2-4EE0-AC6A-13AE21F91C59}" type="pres">
      <dgm:prSet presAssocID="{0F6D91FE-EFB9-4E58-A01C-3FED72A536F9}" presName="Accent1Text" presStyleLbl="node1" presStyleIdx="1" presStyleCnt="6"/>
      <dgm:spPr/>
    </dgm:pt>
    <dgm:pt modelId="{5DFE5ECA-A343-4A09-808F-72135FE2E847}" type="pres">
      <dgm:prSet presAssocID="{0F6D91FE-EFB9-4E58-A01C-3FED72A536F9}" presName="spaceBetweenRectangles" presStyleCnt="0"/>
      <dgm:spPr/>
    </dgm:pt>
    <dgm:pt modelId="{30F3EE0F-1862-476A-8C70-1BB53DC30498}" type="pres">
      <dgm:prSet presAssocID="{C83C0173-2168-4C9E-B088-6FCEAFB327AA}" presName="composite" presStyleCnt="0"/>
      <dgm:spPr/>
    </dgm:pt>
    <dgm:pt modelId="{FFB3BD25-9828-41D3-9AD9-B5C80B936263}" type="pres">
      <dgm:prSet presAssocID="{C83C0173-2168-4C9E-B088-6FCEAFB327AA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F435298F-31A7-42D4-936F-4D61ED96A586}" type="pres">
      <dgm:prSet presAssocID="{C83C0173-2168-4C9E-B088-6FCEAFB327A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A7838ABC-6A19-4952-8F7C-31D5453020F4}" type="pres">
      <dgm:prSet presAssocID="{C83C0173-2168-4C9E-B088-6FCEAFB327AA}" presName="BalanceSpacing" presStyleCnt="0"/>
      <dgm:spPr/>
    </dgm:pt>
    <dgm:pt modelId="{185F82DD-D224-4085-BCD6-AC1811C7F6A7}" type="pres">
      <dgm:prSet presAssocID="{C83C0173-2168-4C9E-B088-6FCEAFB327AA}" presName="BalanceSpacing1" presStyleCnt="0"/>
      <dgm:spPr/>
    </dgm:pt>
    <dgm:pt modelId="{EC308F87-7DB4-4C5B-9E1F-C0BD1735CEDD}" type="pres">
      <dgm:prSet presAssocID="{8B969110-9F3B-4290-A434-E35D4819824A}" presName="Accent1Text" presStyleLbl="node1" presStyleIdx="3" presStyleCnt="6"/>
      <dgm:spPr/>
    </dgm:pt>
    <dgm:pt modelId="{76D283BE-BD63-401F-AFE3-086EA80783BA}" type="pres">
      <dgm:prSet presAssocID="{8B969110-9F3B-4290-A434-E35D4819824A}" presName="spaceBetweenRectangles" presStyleCnt="0"/>
      <dgm:spPr/>
    </dgm:pt>
    <dgm:pt modelId="{20B5F54D-A000-439C-8C17-7818D9EFE84B}" type="pres">
      <dgm:prSet presAssocID="{15F489C4-BC64-4AF2-AAC0-E8ADC160D8E1}" presName="composite" presStyleCnt="0"/>
      <dgm:spPr/>
    </dgm:pt>
    <dgm:pt modelId="{34250820-90D4-4381-9DA7-DADC64509429}" type="pres">
      <dgm:prSet presAssocID="{15F489C4-BC64-4AF2-AAC0-E8ADC160D8E1}" presName="Parent1" presStyleLbl="node1" presStyleIdx="4" presStyleCnt="6" custLinFactNeighborY="6726">
        <dgm:presLayoutVars>
          <dgm:chMax val="1"/>
          <dgm:chPref val="1"/>
          <dgm:bulletEnabled val="1"/>
        </dgm:presLayoutVars>
      </dgm:prSet>
      <dgm:spPr/>
    </dgm:pt>
    <dgm:pt modelId="{01877B83-467D-4AE5-B27F-6D6CF9D42D1A}" type="pres">
      <dgm:prSet presAssocID="{15F489C4-BC64-4AF2-AAC0-E8ADC160D8E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73B8A4EA-4262-47C9-A428-5080FCFF3EF2}" type="pres">
      <dgm:prSet presAssocID="{15F489C4-BC64-4AF2-AAC0-E8ADC160D8E1}" presName="BalanceSpacing" presStyleCnt="0"/>
      <dgm:spPr/>
    </dgm:pt>
    <dgm:pt modelId="{41EA1B0E-62BE-4108-9BB8-740E5EDF493E}" type="pres">
      <dgm:prSet presAssocID="{15F489C4-BC64-4AF2-AAC0-E8ADC160D8E1}" presName="BalanceSpacing1" presStyleCnt="0"/>
      <dgm:spPr/>
    </dgm:pt>
    <dgm:pt modelId="{56549335-4311-48E6-B173-0306277D1934}" type="pres">
      <dgm:prSet presAssocID="{0AD5777B-E717-4975-ABC6-88868515FB46}" presName="Accent1Text" presStyleLbl="node1" presStyleIdx="5" presStyleCnt="6"/>
      <dgm:spPr/>
    </dgm:pt>
  </dgm:ptLst>
  <dgm:cxnLst>
    <dgm:cxn modelId="{DAE2FF31-A794-4FB3-8923-21E3B1C1FEFE}" srcId="{15F489C4-BC64-4AF2-AAC0-E8ADC160D8E1}" destId="{7D0AD2C1-6303-431E-89DD-13DFC957B59A}" srcOrd="0" destOrd="0" parTransId="{3F4CBFCF-F773-4BFC-BA83-BCF141623C05}" sibTransId="{4C260135-8E75-4647-9A05-17A6DC64FD9D}"/>
    <dgm:cxn modelId="{C9B81C37-9559-4213-9E63-EED3674AA6D6}" type="presOf" srcId="{8B969110-9F3B-4290-A434-E35D4819824A}" destId="{EC308F87-7DB4-4C5B-9E1F-C0BD1735CEDD}" srcOrd="0" destOrd="0" presId="urn:microsoft.com/office/officeart/2008/layout/AlternatingHexagons"/>
    <dgm:cxn modelId="{D9A5AD44-A899-4476-812E-D5FEF6FDB826}" type="presOf" srcId="{0AD5777B-E717-4975-ABC6-88868515FB46}" destId="{56549335-4311-48E6-B173-0306277D1934}" srcOrd="0" destOrd="0" presId="urn:microsoft.com/office/officeart/2008/layout/AlternatingHexagons"/>
    <dgm:cxn modelId="{F205AB46-420E-4D78-9E30-31728FAACD66}" type="presOf" srcId="{7D0AD2C1-6303-431E-89DD-13DFC957B59A}" destId="{01877B83-467D-4AE5-B27F-6D6CF9D42D1A}" srcOrd="0" destOrd="0" presId="urn:microsoft.com/office/officeart/2008/layout/AlternatingHexagons"/>
    <dgm:cxn modelId="{E416D168-0525-4A27-901C-2F3555C567C0}" srcId="{3E457F3C-AA0C-484C-867C-3365C9B0AC50}" destId="{22470CC4-C6ED-447E-8A86-5D82DAD462C1}" srcOrd="0" destOrd="0" parTransId="{02A9C6A3-4C8F-46D6-A83A-885AD3F994A6}" sibTransId="{0E7BE291-2FFC-4D36-AFC7-702A2AF87E3D}"/>
    <dgm:cxn modelId="{59A1A04E-B300-4A10-8D1C-DFFCAE05F437}" type="presOf" srcId="{3E457F3C-AA0C-484C-867C-3365C9B0AC50}" destId="{8E34EF0E-66DB-46F6-877F-319A6E2D6B2F}" srcOrd="0" destOrd="0" presId="urn:microsoft.com/office/officeart/2008/layout/AlternatingHexagons"/>
    <dgm:cxn modelId="{37D03F7B-FC09-43DF-A94A-4117D7DD9185}" type="presOf" srcId="{22470CC4-C6ED-447E-8A86-5D82DAD462C1}" destId="{4E6BC51C-58EB-4103-8C48-51FAA0063315}" srcOrd="0" destOrd="0" presId="urn:microsoft.com/office/officeart/2008/layout/AlternatingHexagons"/>
    <dgm:cxn modelId="{71B37684-A516-48B7-B48F-A2CCB7573745}" type="presOf" srcId="{AF80B890-F638-4DBB-874D-D7A51044960B}" destId="{F435298F-31A7-42D4-936F-4D61ED96A586}" srcOrd="0" destOrd="0" presId="urn:microsoft.com/office/officeart/2008/layout/AlternatingHexagons"/>
    <dgm:cxn modelId="{7B30E196-E53D-4220-91CB-2DA58F3D440F}" srcId="{84A1750E-76DD-4C6E-9A84-44D81304C476}" destId="{15F489C4-BC64-4AF2-AAC0-E8ADC160D8E1}" srcOrd="2" destOrd="0" parTransId="{8100E2B6-DF4F-4FBB-8AB3-ECD297AEB6A9}" sibTransId="{0AD5777B-E717-4975-ABC6-88868515FB46}"/>
    <dgm:cxn modelId="{40696897-01EE-421A-BF75-E1525FCEED6D}" type="presOf" srcId="{84A1750E-76DD-4C6E-9A84-44D81304C476}" destId="{5F800853-3F5A-48B4-B667-B02C8C237F09}" srcOrd="0" destOrd="0" presId="urn:microsoft.com/office/officeart/2008/layout/AlternatingHexagons"/>
    <dgm:cxn modelId="{4E98E7A4-D264-4442-9985-1A98B8C08E2E}" type="presOf" srcId="{C83C0173-2168-4C9E-B088-6FCEAFB327AA}" destId="{FFB3BD25-9828-41D3-9AD9-B5C80B936263}" srcOrd="0" destOrd="0" presId="urn:microsoft.com/office/officeart/2008/layout/AlternatingHexagons"/>
    <dgm:cxn modelId="{E400B0EA-D9CA-46A8-859E-5FA8F9A82592}" srcId="{C83C0173-2168-4C9E-B088-6FCEAFB327AA}" destId="{AF80B890-F638-4DBB-874D-D7A51044960B}" srcOrd="0" destOrd="0" parTransId="{02BC83C5-E682-4C29-ADD7-B2EAEA05EE8D}" sibTransId="{B688B8E7-F110-4B1A-A401-200B78B7698F}"/>
    <dgm:cxn modelId="{CF3FC6EF-403C-46C9-A133-8AF11C6C716B}" srcId="{84A1750E-76DD-4C6E-9A84-44D81304C476}" destId="{3E457F3C-AA0C-484C-867C-3365C9B0AC50}" srcOrd="0" destOrd="0" parTransId="{0A80A365-6907-43E9-BB4C-C4421B8C096B}" sibTransId="{0F6D91FE-EFB9-4E58-A01C-3FED72A536F9}"/>
    <dgm:cxn modelId="{A73C29F5-1591-4956-9AB4-AD480F689C87}" type="presOf" srcId="{15F489C4-BC64-4AF2-AAC0-E8ADC160D8E1}" destId="{34250820-90D4-4381-9DA7-DADC64509429}" srcOrd="0" destOrd="0" presId="urn:microsoft.com/office/officeart/2008/layout/AlternatingHexagons"/>
    <dgm:cxn modelId="{FED4F6F9-55BB-4B6E-84B0-1AE89F77D86A}" type="presOf" srcId="{0F6D91FE-EFB9-4E58-A01C-3FED72A536F9}" destId="{E351E9DE-94E2-4EE0-AC6A-13AE21F91C59}" srcOrd="0" destOrd="0" presId="urn:microsoft.com/office/officeart/2008/layout/AlternatingHexagons"/>
    <dgm:cxn modelId="{713F2CFB-1DA1-4C75-B4B0-EBE401AA5F50}" srcId="{84A1750E-76DD-4C6E-9A84-44D81304C476}" destId="{C83C0173-2168-4C9E-B088-6FCEAFB327AA}" srcOrd="1" destOrd="0" parTransId="{1E07483D-0CEC-4959-A993-7540007C799A}" sibTransId="{8B969110-9F3B-4290-A434-E35D4819824A}"/>
    <dgm:cxn modelId="{7E24B984-606F-4484-86FA-6B517C08FC3E}" type="presParOf" srcId="{5F800853-3F5A-48B4-B667-B02C8C237F09}" destId="{1BFBEAAA-1B01-4EA8-A810-9ADAA1C4FD13}" srcOrd="0" destOrd="0" presId="urn:microsoft.com/office/officeart/2008/layout/AlternatingHexagons"/>
    <dgm:cxn modelId="{8B107611-9F82-42A1-AB31-BBB8EDBA958B}" type="presParOf" srcId="{1BFBEAAA-1B01-4EA8-A810-9ADAA1C4FD13}" destId="{8E34EF0E-66DB-46F6-877F-319A6E2D6B2F}" srcOrd="0" destOrd="0" presId="urn:microsoft.com/office/officeart/2008/layout/AlternatingHexagons"/>
    <dgm:cxn modelId="{8C71BF58-DEF8-4ED9-BE91-4FE82D8F4686}" type="presParOf" srcId="{1BFBEAAA-1B01-4EA8-A810-9ADAA1C4FD13}" destId="{4E6BC51C-58EB-4103-8C48-51FAA0063315}" srcOrd="1" destOrd="0" presId="urn:microsoft.com/office/officeart/2008/layout/AlternatingHexagons"/>
    <dgm:cxn modelId="{2822BB7A-3B56-4F95-8C2C-2EA240773F5A}" type="presParOf" srcId="{1BFBEAAA-1B01-4EA8-A810-9ADAA1C4FD13}" destId="{7A9CEA0E-648E-44DF-83D5-87AE84D50214}" srcOrd="2" destOrd="0" presId="urn:microsoft.com/office/officeart/2008/layout/AlternatingHexagons"/>
    <dgm:cxn modelId="{7A2E9168-9F80-44B5-A1EE-1B516BC3FC26}" type="presParOf" srcId="{1BFBEAAA-1B01-4EA8-A810-9ADAA1C4FD13}" destId="{AEEFDB52-E94F-49EF-AB20-6A566BB9FBEC}" srcOrd="3" destOrd="0" presId="urn:microsoft.com/office/officeart/2008/layout/AlternatingHexagons"/>
    <dgm:cxn modelId="{8AD5E550-1649-497E-87BB-35E790BFF8C7}" type="presParOf" srcId="{1BFBEAAA-1B01-4EA8-A810-9ADAA1C4FD13}" destId="{E351E9DE-94E2-4EE0-AC6A-13AE21F91C59}" srcOrd="4" destOrd="0" presId="urn:microsoft.com/office/officeart/2008/layout/AlternatingHexagons"/>
    <dgm:cxn modelId="{A3E16F87-9A16-43B2-B3EE-87C1376330C0}" type="presParOf" srcId="{5F800853-3F5A-48B4-B667-B02C8C237F09}" destId="{5DFE5ECA-A343-4A09-808F-72135FE2E847}" srcOrd="1" destOrd="0" presId="urn:microsoft.com/office/officeart/2008/layout/AlternatingHexagons"/>
    <dgm:cxn modelId="{4AEB8D83-8BC2-4CEF-88D8-A8964879ACB3}" type="presParOf" srcId="{5F800853-3F5A-48B4-B667-B02C8C237F09}" destId="{30F3EE0F-1862-476A-8C70-1BB53DC30498}" srcOrd="2" destOrd="0" presId="urn:microsoft.com/office/officeart/2008/layout/AlternatingHexagons"/>
    <dgm:cxn modelId="{FFC2CCE8-8387-4D40-B793-775F8D66426E}" type="presParOf" srcId="{30F3EE0F-1862-476A-8C70-1BB53DC30498}" destId="{FFB3BD25-9828-41D3-9AD9-B5C80B936263}" srcOrd="0" destOrd="0" presId="urn:microsoft.com/office/officeart/2008/layout/AlternatingHexagons"/>
    <dgm:cxn modelId="{877FEAD7-6460-42A8-9771-A332A03678F6}" type="presParOf" srcId="{30F3EE0F-1862-476A-8C70-1BB53DC30498}" destId="{F435298F-31A7-42D4-936F-4D61ED96A586}" srcOrd="1" destOrd="0" presId="urn:microsoft.com/office/officeart/2008/layout/AlternatingHexagons"/>
    <dgm:cxn modelId="{B791E106-7ABC-483A-A6A3-41BD2CAB61A7}" type="presParOf" srcId="{30F3EE0F-1862-476A-8C70-1BB53DC30498}" destId="{A7838ABC-6A19-4952-8F7C-31D5453020F4}" srcOrd="2" destOrd="0" presId="urn:microsoft.com/office/officeart/2008/layout/AlternatingHexagons"/>
    <dgm:cxn modelId="{7BD5C5D1-85E5-41BF-AB76-120879B4FE6B}" type="presParOf" srcId="{30F3EE0F-1862-476A-8C70-1BB53DC30498}" destId="{185F82DD-D224-4085-BCD6-AC1811C7F6A7}" srcOrd="3" destOrd="0" presId="urn:microsoft.com/office/officeart/2008/layout/AlternatingHexagons"/>
    <dgm:cxn modelId="{1CA657D8-29BE-4378-A77B-E1D7E335FB5A}" type="presParOf" srcId="{30F3EE0F-1862-476A-8C70-1BB53DC30498}" destId="{EC308F87-7DB4-4C5B-9E1F-C0BD1735CEDD}" srcOrd="4" destOrd="0" presId="urn:microsoft.com/office/officeart/2008/layout/AlternatingHexagons"/>
    <dgm:cxn modelId="{DBECD265-50FD-49E8-9F11-52D4915CF880}" type="presParOf" srcId="{5F800853-3F5A-48B4-B667-B02C8C237F09}" destId="{76D283BE-BD63-401F-AFE3-086EA80783BA}" srcOrd="3" destOrd="0" presId="urn:microsoft.com/office/officeart/2008/layout/AlternatingHexagons"/>
    <dgm:cxn modelId="{BD23EF9F-DE6D-4D7E-9493-675FFC9B272A}" type="presParOf" srcId="{5F800853-3F5A-48B4-B667-B02C8C237F09}" destId="{20B5F54D-A000-439C-8C17-7818D9EFE84B}" srcOrd="4" destOrd="0" presId="urn:microsoft.com/office/officeart/2008/layout/AlternatingHexagons"/>
    <dgm:cxn modelId="{166820A0-7E9A-4DC5-8E14-11AD3D0E66C9}" type="presParOf" srcId="{20B5F54D-A000-439C-8C17-7818D9EFE84B}" destId="{34250820-90D4-4381-9DA7-DADC64509429}" srcOrd="0" destOrd="0" presId="urn:microsoft.com/office/officeart/2008/layout/AlternatingHexagons"/>
    <dgm:cxn modelId="{3B07574E-D59C-404F-9E16-C2968EA6E0A4}" type="presParOf" srcId="{20B5F54D-A000-439C-8C17-7818D9EFE84B}" destId="{01877B83-467D-4AE5-B27F-6D6CF9D42D1A}" srcOrd="1" destOrd="0" presId="urn:microsoft.com/office/officeart/2008/layout/AlternatingHexagons"/>
    <dgm:cxn modelId="{D8CDFDDB-1E79-4A71-BD69-119DAE2BB5BE}" type="presParOf" srcId="{20B5F54D-A000-439C-8C17-7818D9EFE84B}" destId="{73B8A4EA-4262-47C9-A428-5080FCFF3EF2}" srcOrd="2" destOrd="0" presId="urn:microsoft.com/office/officeart/2008/layout/AlternatingHexagons"/>
    <dgm:cxn modelId="{FB2AE9BD-901E-4530-8933-2DC866A4E54A}" type="presParOf" srcId="{20B5F54D-A000-439C-8C17-7818D9EFE84B}" destId="{41EA1B0E-62BE-4108-9BB8-740E5EDF493E}" srcOrd="3" destOrd="0" presId="urn:microsoft.com/office/officeart/2008/layout/AlternatingHexagons"/>
    <dgm:cxn modelId="{6D5BF5B8-0F29-4F29-A8D0-01D2B9B8084A}" type="presParOf" srcId="{20B5F54D-A000-439C-8C17-7818D9EFE84B}" destId="{56549335-4311-48E6-B173-0306277D193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4260F6-6C5D-4AD6-B510-04B2E59A3C4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57B5B00-EFFE-48A4-B9A6-E67F23630D5C}">
      <dgm:prSet phldrT="[Texte]"/>
      <dgm:spPr>
        <a:solidFill>
          <a:srgbClr val="92D050"/>
        </a:solidFill>
      </dgm:spPr>
      <dgm:t>
        <a:bodyPr/>
        <a:lstStyle/>
        <a:p>
          <a:r>
            <a:rPr lang="fr-FR" dirty="0">
              <a:hlinkClick xmlns:r="http://schemas.openxmlformats.org/officeDocument/2006/relationships" r:id="rId1" action="ppaction://hlinksldjump"/>
            </a:rPr>
            <a:t>Ruchettes</a:t>
          </a:r>
          <a:endParaRPr lang="fr-FR" dirty="0"/>
        </a:p>
      </dgm:t>
    </dgm:pt>
    <dgm:pt modelId="{92157CA5-8CC6-4033-9F80-7E0D49DFB84F}" type="parTrans" cxnId="{8DB5F608-C507-48E9-8CA9-501FCD7DC23C}">
      <dgm:prSet/>
      <dgm:spPr/>
      <dgm:t>
        <a:bodyPr/>
        <a:lstStyle/>
        <a:p>
          <a:endParaRPr lang="fr-FR"/>
        </a:p>
      </dgm:t>
    </dgm:pt>
    <dgm:pt modelId="{E98B1D4D-50E3-4342-BFE5-868A9766E1C6}" type="sibTrans" cxnId="{8DB5F608-C507-48E9-8CA9-501FCD7DC23C}">
      <dgm:prSet/>
      <dgm:spPr/>
      <dgm:t>
        <a:bodyPr/>
        <a:lstStyle/>
        <a:p>
          <a:endParaRPr lang="fr-FR"/>
        </a:p>
      </dgm:t>
    </dgm:pt>
    <dgm:pt modelId="{2D3CE49D-55C8-43F5-83A9-10E4AAA6F228}">
      <dgm:prSet phldrT="[Texte]"/>
      <dgm:spPr>
        <a:solidFill>
          <a:srgbClr val="92D050"/>
        </a:solidFill>
      </dgm:spPr>
      <dgm:t>
        <a:bodyPr/>
        <a:lstStyle/>
        <a:p>
          <a:r>
            <a:rPr lang="fr-FR" dirty="0"/>
            <a:t>Le + : même format de cadres</a:t>
          </a:r>
        </a:p>
      </dgm:t>
    </dgm:pt>
    <dgm:pt modelId="{84B1B507-C8E9-4104-8063-29977018E7A9}" type="parTrans" cxnId="{65F454FE-4AD3-4132-888B-935565DB7E40}">
      <dgm:prSet/>
      <dgm:spPr/>
      <dgm:t>
        <a:bodyPr/>
        <a:lstStyle/>
        <a:p>
          <a:endParaRPr lang="fr-FR"/>
        </a:p>
      </dgm:t>
    </dgm:pt>
    <dgm:pt modelId="{E3D2A89D-E47B-4285-A9FA-CF9D86A8C7B0}" type="sibTrans" cxnId="{65F454FE-4AD3-4132-888B-935565DB7E40}">
      <dgm:prSet/>
      <dgm:spPr/>
      <dgm:t>
        <a:bodyPr/>
        <a:lstStyle/>
        <a:p>
          <a:endParaRPr lang="fr-FR"/>
        </a:p>
      </dgm:t>
    </dgm:pt>
    <dgm:pt modelId="{8D2B99F9-378E-4E0F-81BA-7C91BF1B10A0}">
      <dgm:prSet phldrT="[Texte]"/>
      <dgm:spPr>
        <a:solidFill>
          <a:srgbClr val="92D050"/>
        </a:solidFill>
      </dgm:spPr>
      <dgm:t>
        <a:bodyPr/>
        <a:lstStyle/>
        <a:p>
          <a:r>
            <a:rPr lang="fr-FR" dirty="0"/>
            <a:t>Le – : nécessite beaucoup d’abeilles</a:t>
          </a:r>
        </a:p>
      </dgm:t>
    </dgm:pt>
    <dgm:pt modelId="{BC03D02A-97C1-4447-96C5-A0F83FBC8405}" type="parTrans" cxnId="{68F5BF24-F78D-46E6-86ED-290BA0B26113}">
      <dgm:prSet/>
      <dgm:spPr/>
      <dgm:t>
        <a:bodyPr/>
        <a:lstStyle/>
        <a:p>
          <a:endParaRPr lang="fr-FR"/>
        </a:p>
      </dgm:t>
    </dgm:pt>
    <dgm:pt modelId="{21EFE3B4-EB3B-44E2-B932-8CC6DA53B13F}" type="sibTrans" cxnId="{68F5BF24-F78D-46E6-86ED-290BA0B26113}">
      <dgm:prSet/>
      <dgm:spPr/>
      <dgm:t>
        <a:bodyPr/>
        <a:lstStyle/>
        <a:p>
          <a:endParaRPr lang="fr-FR"/>
        </a:p>
      </dgm:t>
    </dgm:pt>
    <dgm:pt modelId="{4F8EB444-4089-47E6-9BDB-C70F31EC4EB7}">
      <dgm:prSet phldrT="[Texte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accent2">
                  <a:lumMod val="50000"/>
                </a:schemeClr>
              </a:solidFill>
              <a:hlinkClick xmlns:r="http://schemas.openxmlformats.org/officeDocument/2006/relationships" r:id="rId2" action="ppaction://hlinksldjump"/>
            </a:rPr>
            <a:t>Miniplus</a:t>
          </a:r>
          <a:endParaRPr lang="fr-FR" dirty="0">
            <a:solidFill>
              <a:schemeClr val="accent2">
                <a:lumMod val="50000"/>
              </a:schemeClr>
            </a:solidFill>
          </a:endParaRPr>
        </a:p>
      </dgm:t>
    </dgm:pt>
    <dgm:pt modelId="{CE0D5647-F13B-45F2-AD2E-057F4E094698}" type="parTrans" cxnId="{85030D1A-DB9B-4398-B87A-2FF78ECAA673}">
      <dgm:prSet/>
      <dgm:spPr/>
      <dgm:t>
        <a:bodyPr/>
        <a:lstStyle/>
        <a:p>
          <a:endParaRPr lang="fr-FR"/>
        </a:p>
      </dgm:t>
    </dgm:pt>
    <dgm:pt modelId="{E0B96A99-D1CD-45D1-8676-3600930F5B40}" type="sibTrans" cxnId="{85030D1A-DB9B-4398-B87A-2FF78ECAA673}">
      <dgm:prSet/>
      <dgm:spPr/>
      <dgm:t>
        <a:bodyPr/>
        <a:lstStyle/>
        <a:p>
          <a:endParaRPr lang="fr-FR"/>
        </a:p>
      </dgm:t>
    </dgm:pt>
    <dgm:pt modelId="{8931D412-F8BB-467B-AC81-251F62A23C0F}">
      <dgm:prSet phldrT="[Texte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accent2">
                  <a:lumMod val="50000"/>
                </a:schemeClr>
              </a:solidFill>
            </a:rPr>
            <a:t>Le + : permet d’élever + de reines</a:t>
          </a:r>
        </a:p>
      </dgm:t>
    </dgm:pt>
    <dgm:pt modelId="{A40AE01B-F2EC-4BD3-9969-F7296950E527}" type="parTrans" cxnId="{5E657972-2D12-4C53-AAC6-C2BC5D330EFB}">
      <dgm:prSet/>
      <dgm:spPr/>
      <dgm:t>
        <a:bodyPr/>
        <a:lstStyle/>
        <a:p>
          <a:endParaRPr lang="fr-FR"/>
        </a:p>
      </dgm:t>
    </dgm:pt>
    <dgm:pt modelId="{49219370-413C-4917-8771-258D70FE9778}" type="sibTrans" cxnId="{5E657972-2D12-4C53-AAC6-C2BC5D330EFB}">
      <dgm:prSet/>
      <dgm:spPr/>
      <dgm:t>
        <a:bodyPr/>
        <a:lstStyle/>
        <a:p>
          <a:endParaRPr lang="fr-FR"/>
        </a:p>
      </dgm:t>
    </dgm:pt>
    <dgm:pt modelId="{533CAD86-FCCF-4380-BE23-746FB67A74B6}">
      <dgm:prSet phldrT="[Texte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accent2">
                  <a:lumMod val="50000"/>
                </a:schemeClr>
              </a:solidFill>
            </a:rPr>
            <a:t>Le – :  à préparer 1 mois avant</a:t>
          </a:r>
        </a:p>
      </dgm:t>
    </dgm:pt>
    <dgm:pt modelId="{AE083791-E806-4D06-9C83-A53A748B348C}" type="parTrans" cxnId="{4B70D363-BEA8-444A-B1CF-C5415F84AB82}">
      <dgm:prSet/>
      <dgm:spPr/>
      <dgm:t>
        <a:bodyPr/>
        <a:lstStyle/>
        <a:p>
          <a:endParaRPr lang="fr-FR"/>
        </a:p>
      </dgm:t>
    </dgm:pt>
    <dgm:pt modelId="{1B1DDC0B-EAE0-47E0-889B-356C5A0C7EFB}" type="sibTrans" cxnId="{4B70D363-BEA8-444A-B1CF-C5415F84AB82}">
      <dgm:prSet/>
      <dgm:spPr/>
      <dgm:t>
        <a:bodyPr/>
        <a:lstStyle/>
        <a:p>
          <a:endParaRPr lang="fr-FR"/>
        </a:p>
      </dgm:t>
    </dgm:pt>
    <dgm:pt modelId="{975ECC57-27B1-450E-A3BD-35A30296228B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>
              <a:hlinkClick xmlns:r="http://schemas.openxmlformats.org/officeDocument/2006/relationships" r:id="rId3" action="ppaction://hlinksldjump"/>
            </a:rPr>
            <a:t>Kieler ou </a:t>
          </a:r>
          <a:r>
            <a:rPr lang="fr-FR" dirty="0" err="1">
              <a:hlinkClick xmlns:r="http://schemas.openxmlformats.org/officeDocument/2006/relationships" r:id="rId3" action="ppaction://hlinksldjump"/>
            </a:rPr>
            <a:t>Apidea</a:t>
          </a:r>
          <a:endParaRPr lang="fr-FR" dirty="0"/>
        </a:p>
      </dgm:t>
    </dgm:pt>
    <dgm:pt modelId="{09E7418E-9982-4AAD-9C3D-D42E99FF25DA}" type="parTrans" cxnId="{AB153362-4DB2-4DFA-A599-308F59D0A211}">
      <dgm:prSet/>
      <dgm:spPr/>
      <dgm:t>
        <a:bodyPr/>
        <a:lstStyle/>
        <a:p>
          <a:endParaRPr lang="fr-FR"/>
        </a:p>
      </dgm:t>
    </dgm:pt>
    <dgm:pt modelId="{215CEA78-BB5D-4B1B-B4C8-BA4B6503012C}" type="sibTrans" cxnId="{AB153362-4DB2-4DFA-A599-308F59D0A211}">
      <dgm:prSet/>
      <dgm:spPr/>
      <dgm:t>
        <a:bodyPr/>
        <a:lstStyle/>
        <a:p>
          <a:endParaRPr lang="fr-FR"/>
        </a:p>
      </dgm:t>
    </dgm:pt>
    <dgm:pt modelId="{E4EFCCA6-F663-45D1-BD9B-00CA5AB2B281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/>
            <a:t>Le + : a besoin de très peu d’abeilles</a:t>
          </a:r>
        </a:p>
      </dgm:t>
    </dgm:pt>
    <dgm:pt modelId="{25477867-2981-43A8-A921-A6EF9EF468FF}" type="parTrans" cxnId="{331255CB-283F-46DF-B202-A3CC0E0A7FA3}">
      <dgm:prSet/>
      <dgm:spPr/>
      <dgm:t>
        <a:bodyPr/>
        <a:lstStyle/>
        <a:p>
          <a:endParaRPr lang="fr-FR"/>
        </a:p>
      </dgm:t>
    </dgm:pt>
    <dgm:pt modelId="{F667FC87-DE9B-4760-ABA2-D1B9285CA3D2}" type="sibTrans" cxnId="{331255CB-283F-46DF-B202-A3CC0E0A7FA3}">
      <dgm:prSet/>
      <dgm:spPr/>
      <dgm:t>
        <a:bodyPr/>
        <a:lstStyle/>
        <a:p>
          <a:endParaRPr lang="fr-FR"/>
        </a:p>
      </dgm:t>
    </dgm:pt>
    <dgm:pt modelId="{8EBE6022-E407-47E5-A4C2-E1B28834F96C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/>
            <a:t>Le – : est très difficile à gérer</a:t>
          </a:r>
        </a:p>
      </dgm:t>
    </dgm:pt>
    <dgm:pt modelId="{9EF42E58-2E34-4137-9D76-49E2CBF5A806}" type="parTrans" cxnId="{AF6792CD-A5D6-42F9-A0FB-F05BF29980D2}">
      <dgm:prSet/>
      <dgm:spPr/>
      <dgm:t>
        <a:bodyPr/>
        <a:lstStyle/>
        <a:p>
          <a:endParaRPr lang="fr-FR"/>
        </a:p>
      </dgm:t>
    </dgm:pt>
    <dgm:pt modelId="{3DFA89A8-9EEA-4A54-A0C9-66A9904ED571}" type="sibTrans" cxnId="{AF6792CD-A5D6-42F9-A0FB-F05BF29980D2}">
      <dgm:prSet/>
      <dgm:spPr/>
      <dgm:t>
        <a:bodyPr/>
        <a:lstStyle/>
        <a:p>
          <a:endParaRPr lang="fr-FR"/>
        </a:p>
      </dgm:t>
    </dgm:pt>
    <dgm:pt modelId="{54886A16-D2A9-47FD-9B6F-18132289F4C3}" type="pres">
      <dgm:prSet presAssocID="{064260F6-6C5D-4AD6-B510-04B2E59A3C46}" presName="linear" presStyleCnt="0">
        <dgm:presLayoutVars>
          <dgm:dir/>
          <dgm:resizeHandles val="exact"/>
        </dgm:presLayoutVars>
      </dgm:prSet>
      <dgm:spPr/>
    </dgm:pt>
    <dgm:pt modelId="{6BA5B23F-542D-4667-9DF0-D453A89D17B7}" type="pres">
      <dgm:prSet presAssocID="{157B5B00-EFFE-48A4-B9A6-E67F23630D5C}" presName="comp" presStyleCnt="0"/>
      <dgm:spPr/>
    </dgm:pt>
    <dgm:pt modelId="{7F8F62F3-DB61-4939-851F-DF2B5520E515}" type="pres">
      <dgm:prSet presAssocID="{157B5B00-EFFE-48A4-B9A6-E67F23630D5C}" presName="box" presStyleLbl="node1" presStyleIdx="0" presStyleCnt="3" custLinFactNeighborY="2000"/>
      <dgm:spPr/>
    </dgm:pt>
    <dgm:pt modelId="{E37732C8-8009-4088-AF59-F76F9011462A}" type="pres">
      <dgm:prSet presAssocID="{157B5B00-EFFE-48A4-B9A6-E67F23630D5C}" presName="img" presStyleLbl="fgImgPlace1" presStyleIdx="0" presStyleCnt="3" custScaleX="10351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  <dgm:pt modelId="{1268384C-175B-404F-9263-E63A8B5ADCB7}" type="pres">
      <dgm:prSet presAssocID="{157B5B00-EFFE-48A4-B9A6-E67F23630D5C}" presName="text" presStyleLbl="node1" presStyleIdx="0" presStyleCnt="3">
        <dgm:presLayoutVars>
          <dgm:bulletEnabled val="1"/>
        </dgm:presLayoutVars>
      </dgm:prSet>
      <dgm:spPr/>
    </dgm:pt>
    <dgm:pt modelId="{F21052D5-6C8C-40AD-9302-755AEBC75C29}" type="pres">
      <dgm:prSet presAssocID="{E98B1D4D-50E3-4342-BFE5-868A9766E1C6}" presName="spacer" presStyleCnt="0"/>
      <dgm:spPr/>
    </dgm:pt>
    <dgm:pt modelId="{E0CDE8B5-8576-4194-96D4-450AF6B5F3C1}" type="pres">
      <dgm:prSet presAssocID="{4F8EB444-4089-47E6-9BDB-C70F31EC4EB7}" presName="comp" presStyleCnt="0"/>
      <dgm:spPr/>
    </dgm:pt>
    <dgm:pt modelId="{2DEC7FF8-2AA0-40D9-9D5F-891425FD5E8D}" type="pres">
      <dgm:prSet presAssocID="{4F8EB444-4089-47E6-9BDB-C70F31EC4EB7}" presName="box" presStyleLbl="node1" presStyleIdx="1" presStyleCnt="3"/>
      <dgm:spPr/>
    </dgm:pt>
    <dgm:pt modelId="{D822B376-C82F-4D24-B908-EE7CD26958A5}" type="pres">
      <dgm:prSet presAssocID="{4F8EB444-4089-47E6-9BDB-C70F31EC4EB7}" presName="img" presStyleLbl="fgImgPlac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16631FAE-A3D3-4419-8326-B95407E1284C}" type="pres">
      <dgm:prSet presAssocID="{4F8EB444-4089-47E6-9BDB-C70F31EC4EB7}" presName="text" presStyleLbl="node1" presStyleIdx="1" presStyleCnt="3">
        <dgm:presLayoutVars>
          <dgm:bulletEnabled val="1"/>
        </dgm:presLayoutVars>
      </dgm:prSet>
      <dgm:spPr/>
    </dgm:pt>
    <dgm:pt modelId="{61F1E5F8-43FC-412C-B835-545466D24666}" type="pres">
      <dgm:prSet presAssocID="{E0B96A99-D1CD-45D1-8676-3600930F5B40}" presName="spacer" presStyleCnt="0"/>
      <dgm:spPr/>
    </dgm:pt>
    <dgm:pt modelId="{80088E21-53ED-47FE-A543-CCD4492941DB}" type="pres">
      <dgm:prSet presAssocID="{975ECC57-27B1-450E-A3BD-35A30296228B}" presName="comp" presStyleCnt="0"/>
      <dgm:spPr/>
    </dgm:pt>
    <dgm:pt modelId="{71B139F7-D555-4726-8C18-D86112041A32}" type="pres">
      <dgm:prSet presAssocID="{975ECC57-27B1-450E-A3BD-35A30296228B}" presName="box" presStyleLbl="node1" presStyleIdx="2" presStyleCnt="3" custLinFactNeighborX="2193" custLinFactNeighborY="4379"/>
      <dgm:spPr/>
    </dgm:pt>
    <dgm:pt modelId="{A96AF800-84E1-481B-B0FD-ECE561CCBF87}" type="pres">
      <dgm:prSet presAssocID="{975ECC57-27B1-450E-A3BD-35A30296228B}" presName="img" presStyleLbl="fgImgPlac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8D9639ED-5715-45E7-B56B-5DB0D00B947E}" type="pres">
      <dgm:prSet presAssocID="{975ECC57-27B1-450E-A3BD-35A30296228B}" presName="text" presStyleLbl="node1" presStyleIdx="2" presStyleCnt="3">
        <dgm:presLayoutVars>
          <dgm:bulletEnabled val="1"/>
        </dgm:presLayoutVars>
      </dgm:prSet>
      <dgm:spPr/>
    </dgm:pt>
  </dgm:ptLst>
  <dgm:cxnLst>
    <dgm:cxn modelId="{8DB5F608-C507-48E9-8CA9-501FCD7DC23C}" srcId="{064260F6-6C5D-4AD6-B510-04B2E59A3C46}" destId="{157B5B00-EFFE-48A4-B9A6-E67F23630D5C}" srcOrd="0" destOrd="0" parTransId="{92157CA5-8CC6-4033-9F80-7E0D49DFB84F}" sibTransId="{E98B1D4D-50E3-4342-BFE5-868A9766E1C6}"/>
    <dgm:cxn modelId="{8692BF0B-46F2-4470-AFA9-19044F459C58}" type="presOf" srcId="{4F8EB444-4089-47E6-9BDB-C70F31EC4EB7}" destId="{2DEC7FF8-2AA0-40D9-9D5F-891425FD5E8D}" srcOrd="0" destOrd="0" presId="urn:microsoft.com/office/officeart/2005/8/layout/vList4"/>
    <dgm:cxn modelId="{85030D1A-DB9B-4398-B87A-2FF78ECAA673}" srcId="{064260F6-6C5D-4AD6-B510-04B2E59A3C46}" destId="{4F8EB444-4089-47E6-9BDB-C70F31EC4EB7}" srcOrd="1" destOrd="0" parTransId="{CE0D5647-F13B-45F2-AD2E-057F4E094698}" sibTransId="{E0B96A99-D1CD-45D1-8676-3600930F5B40}"/>
    <dgm:cxn modelId="{68F5BF24-F78D-46E6-86ED-290BA0B26113}" srcId="{157B5B00-EFFE-48A4-B9A6-E67F23630D5C}" destId="{8D2B99F9-378E-4E0F-81BA-7C91BF1B10A0}" srcOrd="1" destOrd="0" parTransId="{BC03D02A-97C1-4447-96C5-A0F83FBC8405}" sibTransId="{21EFE3B4-EB3B-44E2-B932-8CC6DA53B13F}"/>
    <dgm:cxn modelId="{07C0F92D-DDA9-42D1-A48C-E8A96C43B339}" type="presOf" srcId="{E4EFCCA6-F663-45D1-BD9B-00CA5AB2B281}" destId="{71B139F7-D555-4726-8C18-D86112041A32}" srcOrd="0" destOrd="1" presId="urn:microsoft.com/office/officeart/2005/8/layout/vList4"/>
    <dgm:cxn modelId="{401DE330-C48D-41B9-9221-02B53D93BA49}" type="presOf" srcId="{064260F6-6C5D-4AD6-B510-04B2E59A3C46}" destId="{54886A16-D2A9-47FD-9B6F-18132289F4C3}" srcOrd="0" destOrd="0" presId="urn:microsoft.com/office/officeart/2005/8/layout/vList4"/>
    <dgm:cxn modelId="{637BF230-3F5D-4B5F-9832-C589CE296964}" type="presOf" srcId="{8EBE6022-E407-47E5-A4C2-E1B28834F96C}" destId="{71B139F7-D555-4726-8C18-D86112041A32}" srcOrd="0" destOrd="2" presId="urn:microsoft.com/office/officeart/2005/8/layout/vList4"/>
    <dgm:cxn modelId="{C374D241-CA8A-410A-A846-00DB1C3E6F0C}" type="presOf" srcId="{8D2B99F9-378E-4E0F-81BA-7C91BF1B10A0}" destId="{1268384C-175B-404F-9263-E63A8B5ADCB7}" srcOrd="1" destOrd="2" presId="urn:microsoft.com/office/officeart/2005/8/layout/vList4"/>
    <dgm:cxn modelId="{AB153362-4DB2-4DFA-A599-308F59D0A211}" srcId="{064260F6-6C5D-4AD6-B510-04B2E59A3C46}" destId="{975ECC57-27B1-450E-A3BD-35A30296228B}" srcOrd="2" destOrd="0" parTransId="{09E7418E-9982-4AAD-9C3D-D42E99FF25DA}" sibTransId="{215CEA78-BB5D-4B1B-B4C8-BA4B6503012C}"/>
    <dgm:cxn modelId="{4B70D363-BEA8-444A-B1CF-C5415F84AB82}" srcId="{4F8EB444-4089-47E6-9BDB-C70F31EC4EB7}" destId="{533CAD86-FCCF-4380-BE23-746FB67A74B6}" srcOrd="1" destOrd="0" parTransId="{AE083791-E806-4D06-9C83-A53A748B348C}" sibTransId="{1B1DDC0B-EAE0-47E0-889B-356C5A0C7EFB}"/>
    <dgm:cxn modelId="{F93C834C-D283-488B-9DA6-0046ADAA3F95}" type="presOf" srcId="{E4EFCCA6-F663-45D1-BD9B-00CA5AB2B281}" destId="{8D9639ED-5715-45E7-B56B-5DB0D00B947E}" srcOrd="1" destOrd="1" presId="urn:microsoft.com/office/officeart/2005/8/layout/vList4"/>
    <dgm:cxn modelId="{AB7A6C70-9AEE-44F9-886D-C4EA0458BF02}" type="presOf" srcId="{8931D412-F8BB-467B-AC81-251F62A23C0F}" destId="{2DEC7FF8-2AA0-40D9-9D5F-891425FD5E8D}" srcOrd="0" destOrd="1" presId="urn:microsoft.com/office/officeart/2005/8/layout/vList4"/>
    <dgm:cxn modelId="{5E657972-2D12-4C53-AAC6-C2BC5D330EFB}" srcId="{4F8EB444-4089-47E6-9BDB-C70F31EC4EB7}" destId="{8931D412-F8BB-467B-AC81-251F62A23C0F}" srcOrd="0" destOrd="0" parTransId="{A40AE01B-F2EC-4BD3-9969-F7296950E527}" sibTransId="{49219370-413C-4917-8771-258D70FE9778}"/>
    <dgm:cxn modelId="{59195E7B-E917-4370-96F2-8291C4B65688}" type="presOf" srcId="{533CAD86-FCCF-4380-BE23-746FB67A74B6}" destId="{16631FAE-A3D3-4419-8326-B95407E1284C}" srcOrd="1" destOrd="2" presId="urn:microsoft.com/office/officeart/2005/8/layout/vList4"/>
    <dgm:cxn modelId="{678B4A99-EFF3-445B-A339-C5230F70638D}" type="presOf" srcId="{2D3CE49D-55C8-43F5-83A9-10E4AAA6F228}" destId="{1268384C-175B-404F-9263-E63A8B5ADCB7}" srcOrd="1" destOrd="1" presId="urn:microsoft.com/office/officeart/2005/8/layout/vList4"/>
    <dgm:cxn modelId="{C06091AA-406D-4875-8433-C01A9A98557A}" type="presOf" srcId="{4F8EB444-4089-47E6-9BDB-C70F31EC4EB7}" destId="{16631FAE-A3D3-4419-8326-B95407E1284C}" srcOrd="1" destOrd="0" presId="urn:microsoft.com/office/officeart/2005/8/layout/vList4"/>
    <dgm:cxn modelId="{0D2516B5-9B29-4E44-8D1A-ACDCCDBE2F16}" type="presOf" srcId="{157B5B00-EFFE-48A4-B9A6-E67F23630D5C}" destId="{7F8F62F3-DB61-4939-851F-DF2B5520E515}" srcOrd="0" destOrd="0" presId="urn:microsoft.com/office/officeart/2005/8/layout/vList4"/>
    <dgm:cxn modelId="{FD6C8AC8-3E61-43B1-BC31-FDD6EA03A998}" type="presOf" srcId="{8931D412-F8BB-467B-AC81-251F62A23C0F}" destId="{16631FAE-A3D3-4419-8326-B95407E1284C}" srcOrd="1" destOrd="1" presId="urn:microsoft.com/office/officeart/2005/8/layout/vList4"/>
    <dgm:cxn modelId="{331255CB-283F-46DF-B202-A3CC0E0A7FA3}" srcId="{975ECC57-27B1-450E-A3BD-35A30296228B}" destId="{E4EFCCA6-F663-45D1-BD9B-00CA5AB2B281}" srcOrd="0" destOrd="0" parTransId="{25477867-2981-43A8-A921-A6EF9EF468FF}" sibTransId="{F667FC87-DE9B-4760-ABA2-D1B9285CA3D2}"/>
    <dgm:cxn modelId="{AF6792CD-A5D6-42F9-A0FB-F05BF29980D2}" srcId="{975ECC57-27B1-450E-A3BD-35A30296228B}" destId="{8EBE6022-E407-47E5-A4C2-E1B28834F96C}" srcOrd="1" destOrd="0" parTransId="{9EF42E58-2E34-4137-9D76-49E2CBF5A806}" sibTransId="{3DFA89A8-9EEA-4A54-A0C9-66A9904ED571}"/>
    <dgm:cxn modelId="{DB8B37D7-19B2-40F7-87B5-8D6A46661FDC}" type="presOf" srcId="{975ECC57-27B1-450E-A3BD-35A30296228B}" destId="{8D9639ED-5715-45E7-B56B-5DB0D00B947E}" srcOrd="1" destOrd="0" presId="urn:microsoft.com/office/officeart/2005/8/layout/vList4"/>
    <dgm:cxn modelId="{36BA8BD7-9307-4909-95AF-9454BA4431AB}" type="presOf" srcId="{8D2B99F9-378E-4E0F-81BA-7C91BF1B10A0}" destId="{7F8F62F3-DB61-4939-851F-DF2B5520E515}" srcOrd="0" destOrd="2" presId="urn:microsoft.com/office/officeart/2005/8/layout/vList4"/>
    <dgm:cxn modelId="{386894DA-4A78-4FA3-B5EE-A38AF77EAFA4}" type="presOf" srcId="{8EBE6022-E407-47E5-A4C2-E1B28834F96C}" destId="{8D9639ED-5715-45E7-B56B-5DB0D00B947E}" srcOrd="1" destOrd="2" presId="urn:microsoft.com/office/officeart/2005/8/layout/vList4"/>
    <dgm:cxn modelId="{53DEB8E0-3A6B-438D-AD65-AC62E9FF5406}" type="presOf" srcId="{533CAD86-FCCF-4380-BE23-746FB67A74B6}" destId="{2DEC7FF8-2AA0-40D9-9D5F-891425FD5E8D}" srcOrd="0" destOrd="2" presId="urn:microsoft.com/office/officeart/2005/8/layout/vList4"/>
    <dgm:cxn modelId="{A6264EE9-06F6-45AC-A262-FAC200AC567C}" type="presOf" srcId="{157B5B00-EFFE-48A4-B9A6-E67F23630D5C}" destId="{1268384C-175B-404F-9263-E63A8B5ADCB7}" srcOrd="1" destOrd="0" presId="urn:microsoft.com/office/officeart/2005/8/layout/vList4"/>
    <dgm:cxn modelId="{599285F2-B6EE-462A-8E0B-714A72D7D70F}" type="presOf" srcId="{2D3CE49D-55C8-43F5-83A9-10E4AAA6F228}" destId="{7F8F62F3-DB61-4939-851F-DF2B5520E515}" srcOrd="0" destOrd="1" presId="urn:microsoft.com/office/officeart/2005/8/layout/vList4"/>
    <dgm:cxn modelId="{812CC8F6-4A5C-4830-AB8C-A998DC01C6DB}" type="presOf" srcId="{975ECC57-27B1-450E-A3BD-35A30296228B}" destId="{71B139F7-D555-4726-8C18-D86112041A32}" srcOrd="0" destOrd="0" presId="urn:microsoft.com/office/officeart/2005/8/layout/vList4"/>
    <dgm:cxn modelId="{65F454FE-4AD3-4132-888B-935565DB7E40}" srcId="{157B5B00-EFFE-48A4-B9A6-E67F23630D5C}" destId="{2D3CE49D-55C8-43F5-83A9-10E4AAA6F228}" srcOrd="0" destOrd="0" parTransId="{84B1B507-C8E9-4104-8063-29977018E7A9}" sibTransId="{E3D2A89D-E47B-4285-A9FA-CF9D86A8C7B0}"/>
    <dgm:cxn modelId="{324D32E6-25F8-4179-A267-FAE5A478308B}" type="presParOf" srcId="{54886A16-D2A9-47FD-9B6F-18132289F4C3}" destId="{6BA5B23F-542D-4667-9DF0-D453A89D17B7}" srcOrd="0" destOrd="0" presId="urn:microsoft.com/office/officeart/2005/8/layout/vList4"/>
    <dgm:cxn modelId="{71C692DC-32ED-4C7D-816F-70700378C26E}" type="presParOf" srcId="{6BA5B23F-542D-4667-9DF0-D453A89D17B7}" destId="{7F8F62F3-DB61-4939-851F-DF2B5520E515}" srcOrd="0" destOrd="0" presId="urn:microsoft.com/office/officeart/2005/8/layout/vList4"/>
    <dgm:cxn modelId="{48E4F58E-DA05-48E7-B226-21CF360E4B5F}" type="presParOf" srcId="{6BA5B23F-542D-4667-9DF0-D453A89D17B7}" destId="{E37732C8-8009-4088-AF59-F76F9011462A}" srcOrd="1" destOrd="0" presId="urn:microsoft.com/office/officeart/2005/8/layout/vList4"/>
    <dgm:cxn modelId="{F9229110-1DE9-4F00-96D8-053DEE336383}" type="presParOf" srcId="{6BA5B23F-542D-4667-9DF0-D453A89D17B7}" destId="{1268384C-175B-404F-9263-E63A8B5ADCB7}" srcOrd="2" destOrd="0" presId="urn:microsoft.com/office/officeart/2005/8/layout/vList4"/>
    <dgm:cxn modelId="{FAFE316A-E6D7-4D1D-AA05-311DECD9D722}" type="presParOf" srcId="{54886A16-D2A9-47FD-9B6F-18132289F4C3}" destId="{F21052D5-6C8C-40AD-9302-755AEBC75C29}" srcOrd="1" destOrd="0" presId="urn:microsoft.com/office/officeart/2005/8/layout/vList4"/>
    <dgm:cxn modelId="{5733BD6F-6D87-45AD-ABB4-FA2495BC05E6}" type="presParOf" srcId="{54886A16-D2A9-47FD-9B6F-18132289F4C3}" destId="{E0CDE8B5-8576-4194-96D4-450AF6B5F3C1}" srcOrd="2" destOrd="0" presId="urn:microsoft.com/office/officeart/2005/8/layout/vList4"/>
    <dgm:cxn modelId="{A60618C1-591C-4EE9-8EDC-41B6F214C6A0}" type="presParOf" srcId="{E0CDE8B5-8576-4194-96D4-450AF6B5F3C1}" destId="{2DEC7FF8-2AA0-40D9-9D5F-891425FD5E8D}" srcOrd="0" destOrd="0" presId="urn:microsoft.com/office/officeart/2005/8/layout/vList4"/>
    <dgm:cxn modelId="{9FA7174D-B271-4D25-86C1-71797816C353}" type="presParOf" srcId="{E0CDE8B5-8576-4194-96D4-450AF6B5F3C1}" destId="{D822B376-C82F-4D24-B908-EE7CD26958A5}" srcOrd="1" destOrd="0" presId="urn:microsoft.com/office/officeart/2005/8/layout/vList4"/>
    <dgm:cxn modelId="{CA6EC645-B92A-4CF0-9CED-5B32DF4CC831}" type="presParOf" srcId="{E0CDE8B5-8576-4194-96D4-450AF6B5F3C1}" destId="{16631FAE-A3D3-4419-8326-B95407E1284C}" srcOrd="2" destOrd="0" presId="urn:microsoft.com/office/officeart/2005/8/layout/vList4"/>
    <dgm:cxn modelId="{F5A6B23E-4B53-4183-9B93-1FA9F38A53D8}" type="presParOf" srcId="{54886A16-D2A9-47FD-9B6F-18132289F4C3}" destId="{61F1E5F8-43FC-412C-B835-545466D24666}" srcOrd="3" destOrd="0" presId="urn:microsoft.com/office/officeart/2005/8/layout/vList4"/>
    <dgm:cxn modelId="{59A1366B-02C4-4720-9860-E0ECDDB2EB08}" type="presParOf" srcId="{54886A16-D2A9-47FD-9B6F-18132289F4C3}" destId="{80088E21-53ED-47FE-A543-CCD4492941DB}" srcOrd="4" destOrd="0" presId="urn:microsoft.com/office/officeart/2005/8/layout/vList4"/>
    <dgm:cxn modelId="{086D2EFB-2601-4E85-BAE4-B257FFE10950}" type="presParOf" srcId="{80088E21-53ED-47FE-A543-CCD4492941DB}" destId="{71B139F7-D555-4726-8C18-D86112041A32}" srcOrd="0" destOrd="0" presId="urn:microsoft.com/office/officeart/2005/8/layout/vList4"/>
    <dgm:cxn modelId="{5C9504B6-10D7-4E2F-9D1F-242BF91B63E8}" type="presParOf" srcId="{80088E21-53ED-47FE-A543-CCD4492941DB}" destId="{A96AF800-84E1-481B-B0FD-ECE561CCBF87}" srcOrd="1" destOrd="0" presId="urn:microsoft.com/office/officeart/2005/8/layout/vList4"/>
    <dgm:cxn modelId="{78EE3606-520C-43C1-BED3-0D46167459D0}" type="presParOf" srcId="{80088E21-53ED-47FE-A543-CCD4492941DB}" destId="{8D9639ED-5715-45E7-B56B-5DB0D00B947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0501B7-02A3-4932-ADA7-F8C6DC3121F3}" type="doc">
      <dgm:prSet loTypeId="urn:microsoft.com/office/officeart/2005/8/layout/vList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E83AA1FC-EE0D-4612-9CFA-CD135B9F4AF4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1" action="ppaction://hlinksldjump"/>
            </a:rPr>
            <a:t>Cellules naturelles d’essaimage</a:t>
          </a:r>
          <a:endParaRPr lang="fr-FR" dirty="0"/>
        </a:p>
      </dgm:t>
    </dgm:pt>
    <dgm:pt modelId="{A9952F7A-144E-4F44-BC9F-7F2FE294780A}" type="parTrans" cxnId="{AA295D7F-F565-4453-A192-8BA96FEE4654}">
      <dgm:prSet/>
      <dgm:spPr/>
      <dgm:t>
        <a:bodyPr/>
        <a:lstStyle/>
        <a:p>
          <a:endParaRPr lang="fr-FR"/>
        </a:p>
      </dgm:t>
    </dgm:pt>
    <dgm:pt modelId="{BB946423-D11D-462F-99B8-96B4F56B3EC1}" type="sibTrans" cxnId="{AA295D7F-F565-4453-A192-8BA96FEE4654}">
      <dgm:prSet/>
      <dgm:spPr/>
      <dgm:t>
        <a:bodyPr/>
        <a:lstStyle/>
        <a:p>
          <a:endParaRPr lang="fr-FR"/>
        </a:p>
      </dgm:t>
    </dgm:pt>
    <dgm:pt modelId="{18EED501-8BC7-480C-8B34-6B12622B1F66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2" action="ppaction://hlinksldjump"/>
            </a:rPr>
            <a:t>Méthode Miller</a:t>
          </a:r>
          <a:endParaRPr lang="fr-FR" dirty="0"/>
        </a:p>
      </dgm:t>
    </dgm:pt>
    <dgm:pt modelId="{C0BC9AEE-016D-46A5-9AFF-10665172834B}" type="parTrans" cxnId="{B684947A-C2B3-4A93-A6F7-02CCA462A4A6}">
      <dgm:prSet/>
      <dgm:spPr/>
      <dgm:t>
        <a:bodyPr/>
        <a:lstStyle/>
        <a:p>
          <a:endParaRPr lang="fr-FR"/>
        </a:p>
      </dgm:t>
    </dgm:pt>
    <dgm:pt modelId="{DEE02FD8-2CB9-4900-8840-5E76BA87A418}" type="sibTrans" cxnId="{B684947A-C2B3-4A93-A6F7-02CCA462A4A6}">
      <dgm:prSet/>
      <dgm:spPr/>
      <dgm:t>
        <a:bodyPr/>
        <a:lstStyle/>
        <a:p>
          <a:endParaRPr lang="fr-FR"/>
        </a:p>
      </dgm:t>
    </dgm:pt>
    <dgm:pt modelId="{553C8078-7EA6-4BFC-A497-7485890E715B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3" action="ppaction://hlinksldjump"/>
            </a:rPr>
            <a:t>Méthode Doolittle</a:t>
          </a:r>
          <a:endParaRPr lang="fr-FR" dirty="0"/>
        </a:p>
      </dgm:t>
    </dgm:pt>
    <dgm:pt modelId="{3F4EDFF2-1057-4506-BC49-BE9343DEFC24}" type="parTrans" cxnId="{51112898-B47F-4CFB-8803-38EA83C7F7B3}">
      <dgm:prSet/>
      <dgm:spPr/>
      <dgm:t>
        <a:bodyPr/>
        <a:lstStyle/>
        <a:p>
          <a:endParaRPr lang="fr-FR"/>
        </a:p>
      </dgm:t>
    </dgm:pt>
    <dgm:pt modelId="{241F4284-5BDF-434C-A51D-9DFEFB6D67A8}" type="sibTrans" cxnId="{51112898-B47F-4CFB-8803-38EA83C7F7B3}">
      <dgm:prSet/>
      <dgm:spPr/>
      <dgm:t>
        <a:bodyPr/>
        <a:lstStyle/>
        <a:p>
          <a:endParaRPr lang="fr-FR"/>
        </a:p>
      </dgm:t>
    </dgm:pt>
    <dgm:pt modelId="{BEA6E491-4FCB-41E7-8B49-EAD0C1F08106}" type="pres">
      <dgm:prSet presAssocID="{B80501B7-02A3-4932-ADA7-F8C6DC3121F3}" presName="linear" presStyleCnt="0">
        <dgm:presLayoutVars>
          <dgm:dir/>
          <dgm:resizeHandles val="exact"/>
        </dgm:presLayoutVars>
      </dgm:prSet>
      <dgm:spPr/>
    </dgm:pt>
    <dgm:pt modelId="{7F9D7CBA-A296-419B-A618-DDF58BCECC3D}" type="pres">
      <dgm:prSet presAssocID="{E83AA1FC-EE0D-4612-9CFA-CD135B9F4AF4}" presName="comp" presStyleCnt="0"/>
      <dgm:spPr/>
    </dgm:pt>
    <dgm:pt modelId="{A1EDE486-7BE3-436D-8843-661BF0B3EA59}" type="pres">
      <dgm:prSet presAssocID="{E83AA1FC-EE0D-4612-9CFA-CD135B9F4AF4}" presName="box" presStyleLbl="node1" presStyleIdx="0" presStyleCnt="3"/>
      <dgm:spPr/>
    </dgm:pt>
    <dgm:pt modelId="{FC13AE4F-B9B3-4A9D-8738-93AAD57488C7}" type="pres">
      <dgm:prSet presAssocID="{E83AA1FC-EE0D-4612-9CFA-CD135B9F4AF4}" presName="img" presStyleLbl="fgImgPlac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68015FAB-E3EA-4279-A619-7BF0906BEEF2}" type="pres">
      <dgm:prSet presAssocID="{E83AA1FC-EE0D-4612-9CFA-CD135B9F4AF4}" presName="text" presStyleLbl="node1" presStyleIdx="0" presStyleCnt="3">
        <dgm:presLayoutVars>
          <dgm:bulletEnabled val="1"/>
        </dgm:presLayoutVars>
      </dgm:prSet>
      <dgm:spPr/>
    </dgm:pt>
    <dgm:pt modelId="{8989213C-999D-4834-A245-2FCBC9F28E4B}" type="pres">
      <dgm:prSet presAssocID="{BB946423-D11D-462F-99B8-96B4F56B3EC1}" presName="spacer" presStyleCnt="0"/>
      <dgm:spPr/>
    </dgm:pt>
    <dgm:pt modelId="{E9845320-832C-40F8-80AC-A5D7C6F5967B}" type="pres">
      <dgm:prSet presAssocID="{18EED501-8BC7-480C-8B34-6B12622B1F66}" presName="comp" presStyleCnt="0"/>
      <dgm:spPr/>
    </dgm:pt>
    <dgm:pt modelId="{5025E6A5-AB32-41B9-B15E-DA0B9877FA59}" type="pres">
      <dgm:prSet presAssocID="{18EED501-8BC7-480C-8B34-6B12622B1F66}" presName="box" presStyleLbl="node1" presStyleIdx="1" presStyleCnt="3"/>
      <dgm:spPr/>
    </dgm:pt>
    <dgm:pt modelId="{3035EEB8-54AC-447A-9CC2-D4EA05E4944B}" type="pres">
      <dgm:prSet presAssocID="{18EED501-8BC7-480C-8B34-6B12622B1F66}" presName="img" presStyleLbl="fgImgPlac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75AFDF0A-BD8F-4FDE-91DB-83D35402672A}" type="pres">
      <dgm:prSet presAssocID="{18EED501-8BC7-480C-8B34-6B12622B1F66}" presName="text" presStyleLbl="node1" presStyleIdx="1" presStyleCnt="3">
        <dgm:presLayoutVars>
          <dgm:bulletEnabled val="1"/>
        </dgm:presLayoutVars>
      </dgm:prSet>
      <dgm:spPr/>
    </dgm:pt>
    <dgm:pt modelId="{1AE4B097-23B8-4CED-9504-4F5D4CF07344}" type="pres">
      <dgm:prSet presAssocID="{DEE02FD8-2CB9-4900-8840-5E76BA87A418}" presName="spacer" presStyleCnt="0"/>
      <dgm:spPr/>
    </dgm:pt>
    <dgm:pt modelId="{10920DEB-BA8D-4AC1-8F69-B191B1EA835A}" type="pres">
      <dgm:prSet presAssocID="{553C8078-7EA6-4BFC-A497-7485890E715B}" presName="comp" presStyleCnt="0"/>
      <dgm:spPr/>
    </dgm:pt>
    <dgm:pt modelId="{ABBABCCA-849C-4CEA-BC4E-58C1ECDDB100}" type="pres">
      <dgm:prSet presAssocID="{553C8078-7EA6-4BFC-A497-7485890E715B}" presName="box" presStyleLbl="node1" presStyleIdx="2" presStyleCnt="3"/>
      <dgm:spPr/>
    </dgm:pt>
    <dgm:pt modelId="{E4E17325-BC82-40AE-A22C-B400D04CE3A7}" type="pres">
      <dgm:prSet presAssocID="{553C8078-7EA6-4BFC-A497-7485890E715B}" presName="img" presStyleLbl="fgImgPlac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  <dgm:pt modelId="{15B5D486-9A58-49A2-8AD0-4D63C0E12C85}" type="pres">
      <dgm:prSet presAssocID="{553C8078-7EA6-4BFC-A497-7485890E715B}" presName="text" presStyleLbl="node1" presStyleIdx="2" presStyleCnt="3">
        <dgm:presLayoutVars>
          <dgm:bulletEnabled val="1"/>
        </dgm:presLayoutVars>
      </dgm:prSet>
      <dgm:spPr/>
    </dgm:pt>
  </dgm:ptLst>
  <dgm:cxnLst>
    <dgm:cxn modelId="{21ECE30E-F67F-4E5E-8734-7DA1829F0BD9}" type="presOf" srcId="{B80501B7-02A3-4932-ADA7-F8C6DC3121F3}" destId="{BEA6E491-4FCB-41E7-8B49-EAD0C1F08106}" srcOrd="0" destOrd="0" presId="urn:microsoft.com/office/officeart/2005/8/layout/vList4"/>
    <dgm:cxn modelId="{C3E39A14-6638-4124-A68A-03589DF1ADC1}" type="presOf" srcId="{18EED501-8BC7-480C-8B34-6B12622B1F66}" destId="{75AFDF0A-BD8F-4FDE-91DB-83D35402672A}" srcOrd="1" destOrd="0" presId="urn:microsoft.com/office/officeart/2005/8/layout/vList4"/>
    <dgm:cxn modelId="{875A1A7A-7DAF-4332-A1ED-69E253205C5E}" type="presOf" srcId="{553C8078-7EA6-4BFC-A497-7485890E715B}" destId="{15B5D486-9A58-49A2-8AD0-4D63C0E12C85}" srcOrd="1" destOrd="0" presId="urn:microsoft.com/office/officeart/2005/8/layout/vList4"/>
    <dgm:cxn modelId="{B684947A-C2B3-4A93-A6F7-02CCA462A4A6}" srcId="{B80501B7-02A3-4932-ADA7-F8C6DC3121F3}" destId="{18EED501-8BC7-480C-8B34-6B12622B1F66}" srcOrd="1" destOrd="0" parTransId="{C0BC9AEE-016D-46A5-9AFF-10665172834B}" sibTransId="{DEE02FD8-2CB9-4900-8840-5E76BA87A418}"/>
    <dgm:cxn modelId="{AA295D7F-F565-4453-A192-8BA96FEE4654}" srcId="{B80501B7-02A3-4932-ADA7-F8C6DC3121F3}" destId="{E83AA1FC-EE0D-4612-9CFA-CD135B9F4AF4}" srcOrd="0" destOrd="0" parTransId="{A9952F7A-144E-4F44-BC9F-7F2FE294780A}" sibTransId="{BB946423-D11D-462F-99B8-96B4F56B3EC1}"/>
    <dgm:cxn modelId="{30E99F80-077A-4E3D-9B00-8B8FEDA040A9}" type="presOf" srcId="{553C8078-7EA6-4BFC-A497-7485890E715B}" destId="{ABBABCCA-849C-4CEA-BC4E-58C1ECDDB100}" srcOrd="0" destOrd="0" presId="urn:microsoft.com/office/officeart/2005/8/layout/vList4"/>
    <dgm:cxn modelId="{51112898-B47F-4CFB-8803-38EA83C7F7B3}" srcId="{B80501B7-02A3-4932-ADA7-F8C6DC3121F3}" destId="{553C8078-7EA6-4BFC-A497-7485890E715B}" srcOrd="2" destOrd="0" parTransId="{3F4EDFF2-1057-4506-BC49-BE9343DEFC24}" sibTransId="{241F4284-5BDF-434C-A51D-9DFEFB6D67A8}"/>
    <dgm:cxn modelId="{6CDB97BF-0E4A-4B00-A02C-7C1D2ADE352A}" type="presOf" srcId="{E83AA1FC-EE0D-4612-9CFA-CD135B9F4AF4}" destId="{A1EDE486-7BE3-436D-8843-661BF0B3EA59}" srcOrd="0" destOrd="0" presId="urn:microsoft.com/office/officeart/2005/8/layout/vList4"/>
    <dgm:cxn modelId="{F23FF4C8-FDD0-4A26-A00D-01049DDD514B}" type="presOf" srcId="{18EED501-8BC7-480C-8B34-6B12622B1F66}" destId="{5025E6A5-AB32-41B9-B15E-DA0B9877FA59}" srcOrd="0" destOrd="0" presId="urn:microsoft.com/office/officeart/2005/8/layout/vList4"/>
    <dgm:cxn modelId="{55A2ABD3-F7FA-41D6-994E-FBBF51C82088}" type="presOf" srcId="{E83AA1FC-EE0D-4612-9CFA-CD135B9F4AF4}" destId="{68015FAB-E3EA-4279-A619-7BF0906BEEF2}" srcOrd="1" destOrd="0" presId="urn:microsoft.com/office/officeart/2005/8/layout/vList4"/>
    <dgm:cxn modelId="{1BB41BB4-EA20-48B5-97FA-42826AC2D5D5}" type="presParOf" srcId="{BEA6E491-4FCB-41E7-8B49-EAD0C1F08106}" destId="{7F9D7CBA-A296-419B-A618-DDF58BCECC3D}" srcOrd="0" destOrd="0" presId="urn:microsoft.com/office/officeart/2005/8/layout/vList4"/>
    <dgm:cxn modelId="{356A2456-D362-45C6-9889-C7A6C315C863}" type="presParOf" srcId="{7F9D7CBA-A296-419B-A618-DDF58BCECC3D}" destId="{A1EDE486-7BE3-436D-8843-661BF0B3EA59}" srcOrd="0" destOrd="0" presId="urn:microsoft.com/office/officeart/2005/8/layout/vList4"/>
    <dgm:cxn modelId="{6208B5FF-52DF-4A42-98D9-A2A28050B500}" type="presParOf" srcId="{7F9D7CBA-A296-419B-A618-DDF58BCECC3D}" destId="{FC13AE4F-B9B3-4A9D-8738-93AAD57488C7}" srcOrd="1" destOrd="0" presId="urn:microsoft.com/office/officeart/2005/8/layout/vList4"/>
    <dgm:cxn modelId="{0B659D8A-B4B7-47CD-AA53-32344CA4D799}" type="presParOf" srcId="{7F9D7CBA-A296-419B-A618-DDF58BCECC3D}" destId="{68015FAB-E3EA-4279-A619-7BF0906BEEF2}" srcOrd="2" destOrd="0" presId="urn:microsoft.com/office/officeart/2005/8/layout/vList4"/>
    <dgm:cxn modelId="{845910E1-2ED9-48E6-AF74-9264FB2BC295}" type="presParOf" srcId="{BEA6E491-4FCB-41E7-8B49-EAD0C1F08106}" destId="{8989213C-999D-4834-A245-2FCBC9F28E4B}" srcOrd="1" destOrd="0" presId="urn:microsoft.com/office/officeart/2005/8/layout/vList4"/>
    <dgm:cxn modelId="{403843E7-8E89-4343-B183-0E45D28004F5}" type="presParOf" srcId="{BEA6E491-4FCB-41E7-8B49-EAD0C1F08106}" destId="{E9845320-832C-40F8-80AC-A5D7C6F5967B}" srcOrd="2" destOrd="0" presId="urn:microsoft.com/office/officeart/2005/8/layout/vList4"/>
    <dgm:cxn modelId="{80DF902E-C776-4F32-888E-0E97BA07BAEB}" type="presParOf" srcId="{E9845320-832C-40F8-80AC-A5D7C6F5967B}" destId="{5025E6A5-AB32-41B9-B15E-DA0B9877FA59}" srcOrd="0" destOrd="0" presId="urn:microsoft.com/office/officeart/2005/8/layout/vList4"/>
    <dgm:cxn modelId="{7A106272-C194-4172-B95E-E2CE97A53640}" type="presParOf" srcId="{E9845320-832C-40F8-80AC-A5D7C6F5967B}" destId="{3035EEB8-54AC-447A-9CC2-D4EA05E4944B}" srcOrd="1" destOrd="0" presId="urn:microsoft.com/office/officeart/2005/8/layout/vList4"/>
    <dgm:cxn modelId="{ABBEC81F-4726-4A55-8826-25BB4AC9EB1E}" type="presParOf" srcId="{E9845320-832C-40F8-80AC-A5D7C6F5967B}" destId="{75AFDF0A-BD8F-4FDE-91DB-83D35402672A}" srcOrd="2" destOrd="0" presId="urn:microsoft.com/office/officeart/2005/8/layout/vList4"/>
    <dgm:cxn modelId="{59455C02-CFBC-470F-8745-C622E569A860}" type="presParOf" srcId="{BEA6E491-4FCB-41E7-8B49-EAD0C1F08106}" destId="{1AE4B097-23B8-4CED-9504-4F5D4CF07344}" srcOrd="3" destOrd="0" presId="urn:microsoft.com/office/officeart/2005/8/layout/vList4"/>
    <dgm:cxn modelId="{E256583E-C933-41AF-9A8F-F01F4A4AC68D}" type="presParOf" srcId="{BEA6E491-4FCB-41E7-8B49-EAD0C1F08106}" destId="{10920DEB-BA8D-4AC1-8F69-B191B1EA835A}" srcOrd="4" destOrd="0" presId="urn:microsoft.com/office/officeart/2005/8/layout/vList4"/>
    <dgm:cxn modelId="{2B7E0816-CCE6-4048-A4BF-6F9DE3BB0131}" type="presParOf" srcId="{10920DEB-BA8D-4AC1-8F69-B191B1EA835A}" destId="{ABBABCCA-849C-4CEA-BC4E-58C1ECDDB100}" srcOrd="0" destOrd="0" presId="urn:microsoft.com/office/officeart/2005/8/layout/vList4"/>
    <dgm:cxn modelId="{FF94F66A-E7AC-40EB-B51B-7C0E6372AC77}" type="presParOf" srcId="{10920DEB-BA8D-4AC1-8F69-B191B1EA835A}" destId="{E4E17325-BC82-40AE-A22C-B400D04CE3A7}" srcOrd="1" destOrd="0" presId="urn:microsoft.com/office/officeart/2005/8/layout/vList4"/>
    <dgm:cxn modelId="{4557CEEB-5A06-4CF7-A53A-0998C2E84565}" type="presParOf" srcId="{10920DEB-BA8D-4AC1-8F69-B191B1EA835A}" destId="{15B5D486-9A58-49A2-8AD0-4D63C0E12C8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5A9A94-3659-44F2-87CC-4172613572AE}" type="doc">
      <dgm:prSet loTypeId="urn:microsoft.com/office/officeart/2005/8/layout/vList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6770CB27-4323-4E08-B411-20D6A5D4411B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1" action="ppaction://hlinksldjump"/>
            </a:rPr>
            <a:t>Quelques notions de génétique</a:t>
          </a:r>
          <a:endParaRPr lang="fr-FR" dirty="0"/>
        </a:p>
      </dgm:t>
    </dgm:pt>
    <dgm:pt modelId="{437E851C-7836-44FB-9754-3484BF4B893D}" type="parTrans" cxnId="{AA756C20-B9F8-4287-854C-76E0445D78AE}">
      <dgm:prSet/>
      <dgm:spPr/>
      <dgm:t>
        <a:bodyPr/>
        <a:lstStyle/>
        <a:p>
          <a:endParaRPr lang="fr-FR"/>
        </a:p>
      </dgm:t>
    </dgm:pt>
    <dgm:pt modelId="{38054FA5-11D8-4651-BEA5-35FB7E985E4D}" type="sibTrans" cxnId="{AA756C20-B9F8-4287-854C-76E0445D78AE}">
      <dgm:prSet/>
      <dgm:spPr/>
      <dgm:t>
        <a:bodyPr/>
        <a:lstStyle/>
        <a:p>
          <a:endParaRPr lang="fr-FR"/>
        </a:p>
      </dgm:t>
    </dgm:pt>
    <dgm:pt modelId="{CBA651CC-1CAE-4E3E-BB83-5F6E319140B7}">
      <dgm:prSet phldrT="[Texte]"/>
      <dgm:spPr>
        <a:solidFill>
          <a:srgbClr val="FF66CC"/>
        </a:solidFill>
      </dgm:spPr>
      <dgm:t>
        <a:bodyPr/>
        <a:lstStyle/>
        <a:p>
          <a:r>
            <a:rPr lang="fr-FR" dirty="0">
              <a:hlinkClick xmlns:r="http://schemas.openxmlformats.org/officeDocument/2006/relationships" r:id="rId2" action="ppaction://hlinksldjump"/>
            </a:rPr>
            <a:t>Mettre en place des ruches à mâles</a:t>
          </a:r>
          <a:endParaRPr lang="fr-FR" dirty="0"/>
        </a:p>
      </dgm:t>
    </dgm:pt>
    <dgm:pt modelId="{E51FE60B-D1D6-4140-B231-86538DBA7F02}" type="parTrans" cxnId="{2DD618D6-E82B-45FD-BB7C-2549EEEC6C2D}">
      <dgm:prSet/>
      <dgm:spPr/>
      <dgm:t>
        <a:bodyPr/>
        <a:lstStyle/>
        <a:p>
          <a:endParaRPr lang="fr-FR"/>
        </a:p>
      </dgm:t>
    </dgm:pt>
    <dgm:pt modelId="{653AF7F1-7862-44C4-BF37-DF87D25C5390}" type="sibTrans" cxnId="{2DD618D6-E82B-45FD-BB7C-2549EEEC6C2D}">
      <dgm:prSet/>
      <dgm:spPr/>
      <dgm:t>
        <a:bodyPr/>
        <a:lstStyle/>
        <a:p>
          <a:endParaRPr lang="fr-FR"/>
        </a:p>
      </dgm:t>
    </dgm:pt>
    <dgm:pt modelId="{50438966-655F-4417-B8CD-3FA7C690B24B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3" action="ppaction://hlinksldjump"/>
            </a:rPr>
            <a:t>Les ruchers de fécondations</a:t>
          </a:r>
          <a:endParaRPr lang="fr-FR" dirty="0"/>
        </a:p>
      </dgm:t>
    </dgm:pt>
    <dgm:pt modelId="{74FFAA88-0F94-4491-98F8-978169B36CA8}" type="parTrans" cxnId="{3C9F64AE-0EA7-49CE-89DB-A22229A7BE38}">
      <dgm:prSet/>
      <dgm:spPr/>
      <dgm:t>
        <a:bodyPr/>
        <a:lstStyle/>
        <a:p>
          <a:endParaRPr lang="fr-FR"/>
        </a:p>
      </dgm:t>
    </dgm:pt>
    <dgm:pt modelId="{5F2D0759-10EA-405D-995C-A6DC7A62944E}" type="sibTrans" cxnId="{3C9F64AE-0EA7-49CE-89DB-A22229A7BE38}">
      <dgm:prSet/>
      <dgm:spPr/>
      <dgm:t>
        <a:bodyPr/>
        <a:lstStyle/>
        <a:p>
          <a:endParaRPr lang="fr-FR"/>
        </a:p>
      </dgm:t>
    </dgm:pt>
    <dgm:pt modelId="{DFABEEFE-C10D-4B05-9D87-7E3699676145}" type="pres">
      <dgm:prSet presAssocID="{405A9A94-3659-44F2-87CC-4172613572AE}" presName="linear" presStyleCnt="0">
        <dgm:presLayoutVars>
          <dgm:dir/>
          <dgm:resizeHandles val="exact"/>
        </dgm:presLayoutVars>
      </dgm:prSet>
      <dgm:spPr/>
    </dgm:pt>
    <dgm:pt modelId="{684BA648-A3B3-4924-8551-59D9AEAAB0E2}" type="pres">
      <dgm:prSet presAssocID="{6770CB27-4323-4E08-B411-20D6A5D4411B}" presName="comp" presStyleCnt="0"/>
      <dgm:spPr/>
    </dgm:pt>
    <dgm:pt modelId="{9B70DF16-5826-4B36-A35C-BC45758E7886}" type="pres">
      <dgm:prSet presAssocID="{6770CB27-4323-4E08-B411-20D6A5D4411B}" presName="box" presStyleLbl="node1" presStyleIdx="0" presStyleCnt="3"/>
      <dgm:spPr/>
    </dgm:pt>
    <dgm:pt modelId="{AE5993C3-BA7D-410F-96B3-8D410B5FEE1D}" type="pres">
      <dgm:prSet presAssocID="{6770CB27-4323-4E08-B411-20D6A5D4411B}" presName="img" presStyleLbl="fgImgPlace1" presStyleIdx="0" presStyleCnt="3" custScaleX="10855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84280550-8F68-4C74-9ABA-553D39BB96D6}" type="pres">
      <dgm:prSet presAssocID="{6770CB27-4323-4E08-B411-20D6A5D4411B}" presName="text" presStyleLbl="node1" presStyleIdx="0" presStyleCnt="3">
        <dgm:presLayoutVars>
          <dgm:bulletEnabled val="1"/>
        </dgm:presLayoutVars>
      </dgm:prSet>
      <dgm:spPr/>
    </dgm:pt>
    <dgm:pt modelId="{D3FD4981-39AA-4E54-972E-5EB50FFC89BC}" type="pres">
      <dgm:prSet presAssocID="{38054FA5-11D8-4651-BEA5-35FB7E985E4D}" presName="spacer" presStyleCnt="0"/>
      <dgm:spPr/>
    </dgm:pt>
    <dgm:pt modelId="{45185F89-E431-4634-A1B5-AE90F1BF299D}" type="pres">
      <dgm:prSet presAssocID="{CBA651CC-1CAE-4E3E-BB83-5F6E319140B7}" presName="comp" presStyleCnt="0"/>
      <dgm:spPr/>
    </dgm:pt>
    <dgm:pt modelId="{E03B6B3E-1578-401B-8DFA-F766ADC769CF}" type="pres">
      <dgm:prSet presAssocID="{CBA651CC-1CAE-4E3E-BB83-5F6E319140B7}" presName="box" presStyleLbl="node1" presStyleIdx="1" presStyleCnt="3"/>
      <dgm:spPr/>
    </dgm:pt>
    <dgm:pt modelId="{DAC56200-A9F9-4F35-89E6-A67EA4F6F50E}" type="pres">
      <dgm:prSet presAssocID="{CBA651CC-1CAE-4E3E-BB83-5F6E319140B7}" presName="img" presStyleLbl="fgImgPlac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7000" r="-57000"/>
          </a:stretch>
        </a:blipFill>
      </dgm:spPr>
    </dgm:pt>
    <dgm:pt modelId="{479226D7-1FBE-4965-9885-0771C520C948}" type="pres">
      <dgm:prSet presAssocID="{CBA651CC-1CAE-4E3E-BB83-5F6E319140B7}" presName="text" presStyleLbl="node1" presStyleIdx="1" presStyleCnt="3">
        <dgm:presLayoutVars>
          <dgm:bulletEnabled val="1"/>
        </dgm:presLayoutVars>
      </dgm:prSet>
      <dgm:spPr/>
    </dgm:pt>
    <dgm:pt modelId="{1D52BF84-C172-4333-86BA-81445DECEE48}" type="pres">
      <dgm:prSet presAssocID="{653AF7F1-7862-44C4-BF37-DF87D25C5390}" presName="spacer" presStyleCnt="0"/>
      <dgm:spPr/>
    </dgm:pt>
    <dgm:pt modelId="{B4EAEC08-9302-49FC-A674-A7AA620980FC}" type="pres">
      <dgm:prSet presAssocID="{50438966-655F-4417-B8CD-3FA7C690B24B}" presName="comp" presStyleCnt="0"/>
      <dgm:spPr/>
    </dgm:pt>
    <dgm:pt modelId="{2140660D-8983-49D8-9F13-34AA3DAE885A}" type="pres">
      <dgm:prSet presAssocID="{50438966-655F-4417-B8CD-3FA7C690B24B}" presName="box" presStyleLbl="node1" presStyleIdx="2" presStyleCnt="3"/>
      <dgm:spPr/>
    </dgm:pt>
    <dgm:pt modelId="{A45D4CBF-A543-4200-8569-4ED28E0ADFDC}" type="pres">
      <dgm:prSet presAssocID="{50438966-655F-4417-B8CD-3FA7C690B24B}" presName="img" presStyleLbl="fgImgPlac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</dgm:spPr>
    </dgm:pt>
    <dgm:pt modelId="{5B5127A3-7C7C-4098-989C-F8B99BD09C35}" type="pres">
      <dgm:prSet presAssocID="{50438966-655F-4417-B8CD-3FA7C690B24B}" presName="text" presStyleLbl="node1" presStyleIdx="2" presStyleCnt="3">
        <dgm:presLayoutVars>
          <dgm:bulletEnabled val="1"/>
        </dgm:presLayoutVars>
      </dgm:prSet>
      <dgm:spPr/>
    </dgm:pt>
  </dgm:ptLst>
  <dgm:cxnLst>
    <dgm:cxn modelId="{D8579A16-A690-4A28-8A7D-3849347DC344}" type="presOf" srcId="{50438966-655F-4417-B8CD-3FA7C690B24B}" destId="{2140660D-8983-49D8-9F13-34AA3DAE885A}" srcOrd="0" destOrd="0" presId="urn:microsoft.com/office/officeart/2005/8/layout/vList4"/>
    <dgm:cxn modelId="{FAFB201B-9F51-4AE1-B4F0-FF22C7611BC9}" type="presOf" srcId="{50438966-655F-4417-B8CD-3FA7C690B24B}" destId="{5B5127A3-7C7C-4098-989C-F8B99BD09C35}" srcOrd="1" destOrd="0" presId="urn:microsoft.com/office/officeart/2005/8/layout/vList4"/>
    <dgm:cxn modelId="{AA756C20-B9F8-4287-854C-76E0445D78AE}" srcId="{405A9A94-3659-44F2-87CC-4172613572AE}" destId="{6770CB27-4323-4E08-B411-20D6A5D4411B}" srcOrd="0" destOrd="0" parTransId="{437E851C-7836-44FB-9754-3484BF4B893D}" sibTransId="{38054FA5-11D8-4651-BEA5-35FB7E985E4D}"/>
    <dgm:cxn modelId="{49567348-040C-44FB-B0CC-24CC270846CA}" type="presOf" srcId="{6770CB27-4323-4E08-B411-20D6A5D4411B}" destId="{9B70DF16-5826-4B36-A35C-BC45758E7886}" srcOrd="0" destOrd="0" presId="urn:microsoft.com/office/officeart/2005/8/layout/vList4"/>
    <dgm:cxn modelId="{6E18937D-EF9D-4DB5-88AF-97A71A877990}" type="presOf" srcId="{CBA651CC-1CAE-4E3E-BB83-5F6E319140B7}" destId="{E03B6B3E-1578-401B-8DFA-F766ADC769CF}" srcOrd="0" destOrd="0" presId="urn:microsoft.com/office/officeart/2005/8/layout/vList4"/>
    <dgm:cxn modelId="{EE9BA48D-76DD-4E7F-AB53-F1CD7C6E954F}" type="presOf" srcId="{6770CB27-4323-4E08-B411-20D6A5D4411B}" destId="{84280550-8F68-4C74-9ABA-553D39BB96D6}" srcOrd="1" destOrd="0" presId="urn:microsoft.com/office/officeart/2005/8/layout/vList4"/>
    <dgm:cxn modelId="{3C9F64AE-0EA7-49CE-89DB-A22229A7BE38}" srcId="{405A9A94-3659-44F2-87CC-4172613572AE}" destId="{50438966-655F-4417-B8CD-3FA7C690B24B}" srcOrd="2" destOrd="0" parTransId="{74FFAA88-0F94-4491-98F8-978169B36CA8}" sibTransId="{5F2D0759-10EA-405D-995C-A6DC7A62944E}"/>
    <dgm:cxn modelId="{A8621AC5-1F2E-4AD9-9D05-240C2394E7D4}" type="presOf" srcId="{CBA651CC-1CAE-4E3E-BB83-5F6E319140B7}" destId="{479226D7-1FBE-4965-9885-0771C520C948}" srcOrd="1" destOrd="0" presId="urn:microsoft.com/office/officeart/2005/8/layout/vList4"/>
    <dgm:cxn modelId="{539019D1-ECC4-44B5-9523-0D8E4E12962B}" type="presOf" srcId="{405A9A94-3659-44F2-87CC-4172613572AE}" destId="{DFABEEFE-C10D-4B05-9D87-7E3699676145}" srcOrd="0" destOrd="0" presId="urn:microsoft.com/office/officeart/2005/8/layout/vList4"/>
    <dgm:cxn modelId="{2DD618D6-E82B-45FD-BB7C-2549EEEC6C2D}" srcId="{405A9A94-3659-44F2-87CC-4172613572AE}" destId="{CBA651CC-1CAE-4E3E-BB83-5F6E319140B7}" srcOrd="1" destOrd="0" parTransId="{E51FE60B-D1D6-4140-B231-86538DBA7F02}" sibTransId="{653AF7F1-7862-44C4-BF37-DF87D25C5390}"/>
    <dgm:cxn modelId="{DFD5E0B5-8845-45A9-BBD9-5D01F858CAC4}" type="presParOf" srcId="{DFABEEFE-C10D-4B05-9D87-7E3699676145}" destId="{684BA648-A3B3-4924-8551-59D9AEAAB0E2}" srcOrd="0" destOrd="0" presId="urn:microsoft.com/office/officeart/2005/8/layout/vList4"/>
    <dgm:cxn modelId="{482934CE-35EE-49BB-9C6C-9BACDE1AE666}" type="presParOf" srcId="{684BA648-A3B3-4924-8551-59D9AEAAB0E2}" destId="{9B70DF16-5826-4B36-A35C-BC45758E7886}" srcOrd="0" destOrd="0" presId="urn:microsoft.com/office/officeart/2005/8/layout/vList4"/>
    <dgm:cxn modelId="{18DB90F8-AE71-4248-A565-84A905F506B3}" type="presParOf" srcId="{684BA648-A3B3-4924-8551-59D9AEAAB0E2}" destId="{AE5993C3-BA7D-410F-96B3-8D410B5FEE1D}" srcOrd="1" destOrd="0" presId="urn:microsoft.com/office/officeart/2005/8/layout/vList4"/>
    <dgm:cxn modelId="{94F3115D-205E-48F0-90B8-5B87B92A491B}" type="presParOf" srcId="{684BA648-A3B3-4924-8551-59D9AEAAB0E2}" destId="{84280550-8F68-4C74-9ABA-553D39BB96D6}" srcOrd="2" destOrd="0" presId="urn:microsoft.com/office/officeart/2005/8/layout/vList4"/>
    <dgm:cxn modelId="{1461C12E-8B36-4AFC-AAEE-EB753364A3C1}" type="presParOf" srcId="{DFABEEFE-C10D-4B05-9D87-7E3699676145}" destId="{D3FD4981-39AA-4E54-972E-5EB50FFC89BC}" srcOrd="1" destOrd="0" presId="urn:microsoft.com/office/officeart/2005/8/layout/vList4"/>
    <dgm:cxn modelId="{236BDED5-1475-4E1C-83B1-7B847421E06E}" type="presParOf" srcId="{DFABEEFE-C10D-4B05-9D87-7E3699676145}" destId="{45185F89-E431-4634-A1B5-AE90F1BF299D}" srcOrd="2" destOrd="0" presId="urn:microsoft.com/office/officeart/2005/8/layout/vList4"/>
    <dgm:cxn modelId="{D4128487-B693-4271-8EB3-47EC17910DCD}" type="presParOf" srcId="{45185F89-E431-4634-A1B5-AE90F1BF299D}" destId="{E03B6B3E-1578-401B-8DFA-F766ADC769CF}" srcOrd="0" destOrd="0" presId="urn:microsoft.com/office/officeart/2005/8/layout/vList4"/>
    <dgm:cxn modelId="{17F45F9E-0C2E-469C-A06C-15569DF9E464}" type="presParOf" srcId="{45185F89-E431-4634-A1B5-AE90F1BF299D}" destId="{DAC56200-A9F9-4F35-89E6-A67EA4F6F50E}" srcOrd="1" destOrd="0" presId="urn:microsoft.com/office/officeart/2005/8/layout/vList4"/>
    <dgm:cxn modelId="{00C122BC-3E95-40A4-974B-3E67CE44A986}" type="presParOf" srcId="{45185F89-E431-4634-A1B5-AE90F1BF299D}" destId="{479226D7-1FBE-4965-9885-0771C520C948}" srcOrd="2" destOrd="0" presId="urn:microsoft.com/office/officeart/2005/8/layout/vList4"/>
    <dgm:cxn modelId="{A83C7DF5-0A3C-463D-BEEF-FEF5566E10C6}" type="presParOf" srcId="{DFABEEFE-C10D-4B05-9D87-7E3699676145}" destId="{1D52BF84-C172-4333-86BA-81445DECEE48}" srcOrd="3" destOrd="0" presId="urn:microsoft.com/office/officeart/2005/8/layout/vList4"/>
    <dgm:cxn modelId="{3E5904A9-0C53-4011-A9C0-E9BBD04F9E6A}" type="presParOf" srcId="{DFABEEFE-C10D-4B05-9D87-7E3699676145}" destId="{B4EAEC08-9302-49FC-A674-A7AA620980FC}" srcOrd="4" destOrd="0" presId="urn:microsoft.com/office/officeart/2005/8/layout/vList4"/>
    <dgm:cxn modelId="{D3FA7D32-E440-47A2-B2BD-E011B4A3C9DD}" type="presParOf" srcId="{B4EAEC08-9302-49FC-A674-A7AA620980FC}" destId="{2140660D-8983-49D8-9F13-34AA3DAE885A}" srcOrd="0" destOrd="0" presId="urn:microsoft.com/office/officeart/2005/8/layout/vList4"/>
    <dgm:cxn modelId="{860E2ADE-7264-4D35-84BD-E6E1FB39A6C1}" type="presParOf" srcId="{B4EAEC08-9302-49FC-A674-A7AA620980FC}" destId="{A45D4CBF-A543-4200-8569-4ED28E0ADFDC}" srcOrd="1" destOrd="0" presId="urn:microsoft.com/office/officeart/2005/8/layout/vList4"/>
    <dgm:cxn modelId="{44DD59D5-BB90-4DC4-92E0-908D1314F6EA}" type="presParOf" srcId="{B4EAEC08-9302-49FC-A674-A7AA620980FC}" destId="{5B5127A3-7C7C-4098-989C-F8B99BD09C3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4EF0E-66DB-46F6-877F-319A6E2D6B2F}">
      <dsp:nvSpPr>
        <dsp:cNvPr id="0" name=""/>
        <dsp:cNvSpPr/>
      </dsp:nvSpPr>
      <dsp:spPr>
        <a:xfrm rot="5400000">
          <a:off x="3066383" y="130522"/>
          <a:ext cx="2008035" cy="174699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Miel</a:t>
          </a:r>
          <a:endParaRPr lang="fr-FR" sz="1600" kern="1200" dirty="0"/>
        </a:p>
      </dsp:txBody>
      <dsp:txXfrm rot="-5400000">
        <a:off x="3469144" y="312919"/>
        <a:ext cx="1202513" cy="1382197"/>
      </dsp:txXfrm>
    </dsp:sp>
    <dsp:sp modelId="{4E6BC51C-58EB-4103-8C48-51FAA0063315}">
      <dsp:nvSpPr>
        <dsp:cNvPr id="0" name=""/>
        <dsp:cNvSpPr/>
      </dsp:nvSpPr>
      <dsp:spPr>
        <a:xfrm>
          <a:off x="5023431" y="368815"/>
          <a:ext cx="2240968" cy="1204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700" kern="1200" dirty="0"/>
        </a:p>
      </dsp:txBody>
      <dsp:txXfrm>
        <a:off x="5023431" y="368815"/>
        <a:ext cx="2240968" cy="1204821"/>
      </dsp:txXfrm>
    </dsp:sp>
    <dsp:sp modelId="{E351E9DE-94E2-4EE0-AC6A-13AE21F91C59}">
      <dsp:nvSpPr>
        <dsp:cNvPr id="0" name=""/>
        <dsp:cNvSpPr/>
      </dsp:nvSpPr>
      <dsp:spPr>
        <a:xfrm rot="5400000">
          <a:off x="1188420" y="131416"/>
          <a:ext cx="2008035" cy="174699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shade val="80000"/>
            <a:hueOff val="-96283"/>
            <a:satOff val="2033"/>
            <a:lumOff val="54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 rot="-5400000">
        <a:off x="1591181" y="313813"/>
        <a:ext cx="1202513" cy="1382197"/>
      </dsp:txXfrm>
    </dsp:sp>
    <dsp:sp modelId="{FFB3BD25-9828-41D3-9AD9-B5C80B936263}">
      <dsp:nvSpPr>
        <dsp:cNvPr id="0" name=""/>
        <dsp:cNvSpPr/>
      </dsp:nvSpPr>
      <dsp:spPr>
        <a:xfrm rot="5400000">
          <a:off x="2128181" y="1835837"/>
          <a:ext cx="2008035" cy="174699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shade val="80000"/>
            <a:hueOff val="-192566"/>
            <a:satOff val="4066"/>
            <a:lumOff val="108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Douceur</a:t>
          </a:r>
          <a:endParaRPr lang="fr-FR" sz="1700" kern="1200" dirty="0"/>
        </a:p>
      </dsp:txBody>
      <dsp:txXfrm rot="-5400000">
        <a:off x="2530942" y="2018234"/>
        <a:ext cx="1202513" cy="1382197"/>
      </dsp:txXfrm>
    </dsp:sp>
    <dsp:sp modelId="{F435298F-31A7-42D4-936F-4D61ED96A586}">
      <dsp:nvSpPr>
        <dsp:cNvPr id="0" name=""/>
        <dsp:cNvSpPr/>
      </dsp:nvSpPr>
      <dsp:spPr>
        <a:xfrm>
          <a:off x="17735" y="2106922"/>
          <a:ext cx="2168678" cy="1204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700" kern="1200"/>
        </a:p>
      </dsp:txBody>
      <dsp:txXfrm>
        <a:off x="17735" y="2106922"/>
        <a:ext cx="2168678" cy="1204821"/>
      </dsp:txXfrm>
    </dsp:sp>
    <dsp:sp modelId="{EC308F87-7DB4-4C5B-9E1F-C0BD1735CEDD}">
      <dsp:nvSpPr>
        <dsp:cNvPr id="0" name=""/>
        <dsp:cNvSpPr/>
      </dsp:nvSpPr>
      <dsp:spPr>
        <a:xfrm rot="5400000">
          <a:off x="4014931" y="1835837"/>
          <a:ext cx="2008035" cy="174699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shade val="80000"/>
            <a:hueOff val="-288849"/>
            <a:satOff val="6100"/>
            <a:lumOff val="162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 rot="-5400000">
        <a:off x="4417692" y="2018234"/>
        <a:ext cx="1202513" cy="1382197"/>
      </dsp:txXfrm>
    </dsp:sp>
    <dsp:sp modelId="{34250820-90D4-4381-9DA7-DADC64509429}">
      <dsp:nvSpPr>
        <dsp:cNvPr id="0" name=""/>
        <dsp:cNvSpPr/>
      </dsp:nvSpPr>
      <dsp:spPr>
        <a:xfrm rot="5400000">
          <a:off x="3075170" y="3541153"/>
          <a:ext cx="2008035" cy="174699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shade val="80000"/>
            <a:hueOff val="-385132"/>
            <a:satOff val="8133"/>
            <a:lumOff val="216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Peu </a:t>
          </a:r>
          <a:r>
            <a:rPr lang="fr-FR" sz="1700" kern="1200" dirty="0" err="1"/>
            <a:t>essaimeuse</a:t>
          </a:r>
          <a:endParaRPr lang="fr-FR" sz="1700" kern="1200" dirty="0"/>
        </a:p>
      </dsp:txBody>
      <dsp:txXfrm rot="-5400000">
        <a:off x="3477931" y="3723550"/>
        <a:ext cx="1202513" cy="1382197"/>
      </dsp:txXfrm>
    </dsp:sp>
    <dsp:sp modelId="{01877B83-467D-4AE5-B27F-6D6CF9D42D1A}">
      <dsp:nvSpPr>
        <dsp:cNvPr id="0" name=""/>
        <dsp:cNvSpPr/>
      </dsp:nvSpPr>
      <dsp:spPr>
        <a:xfrm>
          <a:off x="5005696" y="3811343"/>
          <a:ext cx="2240968" cy="1204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700" kern="1200"/>
        </a:p>
      </dsp:txBody>
      <dsp:txXfrm>
        <a:off x="5005696" y="3811343"/>
        <a:ext cx="2240968" cy="1204821"/>
      </dsp:txXfrm>
    </dsp:sp>
    <dsp:sp modelId="{56549335-4311-48E6-B173-0306277D1934}">
      <dsp:nvSpPr>
        <dsp:cNvPr id="0" name=""/>
        <dsp:cNvSpPr/>
      </dsp:nvSpPr>
      <dsp:spPr>
        <a:xfrm rot="5400000">
          <a:off x="1188420" y="3540258"/>
          <a:ext cx="2008035" cy="174699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 rot="-5400000">
        <a:off x="1591181" y="3722655"/>
        <a:ext cx="1202513" cy="1382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F62F3-DB61-4939-851F-DF2B5520E515}">
      <dsp:nvSpPr>
        <dsp:cNvPr id="0" name=""/>
        <dsp:cNvSpPr/>
      </dsp:nvSpPr>
      <dsp:spPr>
        <a:xfrm>
          <a:off x="0" y="42862"/>
          <a:ext cx="5904917" cy="2143125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>
              <a:hlinkClick xmlns:r="http://schemas.openxmlformats.org/officeDocument/2006/relationships" r:id="" action="ppaction://hlinksldjump"/>
            </a:rPr>
            <a:t>Ruchettes</a:t>
          </a:r>
          <a:endParaRPr lang="fr-FR" sz="33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Le + : même format de cadres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Le – : nécessite beaucoup d’abeilles</a:t>
          </a:r>
        </a:p>
      </dsp:txBody>
      <dsp:txXfrm>
        <a:off x="1395295" y="42862"/>
        <a:ext cx="4509621" cy="2143125"/>
      </dsp:txXfrm>
    </dsp:sp>
    <dsp:sp modelId="{E37732C8-8009-4088-AF59-F76F9011462A}">
      <dsp:nvSpPr>
        <dsp:cNvPr id="0" name=""/>
        <dsp:cNvSpPr/>
      </dsp:nvSpPr>
      <dsp:spPr>
        <a:xfrm>
          <a:off x="193556" y="214312"/>
          <a:ext cx="1222494" cy="17145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EC7FF8-2AA0-40D9-9D5F-891425FD5E8D}">
      <dsp:nvSpPr>
        <dsp:cNvPr id="0" name=""/>
        <dsp:cNvSpPr/>
      </dsp:nvSpPr>
      <dsp:spPr>
        <a:xfrm>
          <a:off x="0" y="2357437"/>
          <a:ext cx="5904917" cy="2143125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>
              <a:solidFill>
                <a:schemeClr val="accent2">
                  <a:lumMod val="50000"/>
                </a:schemeClr>
              </a:solidFill>
              <a:hlinkClick xmlns:r="http://schemas.openxmlformats.org/officeDocument/2006/relationships" r:id="" action="ppaction://hlinksldjump"/>
            </a:rPr>
            <a:t>Miniplus</a:t>
          </a:r>
          <a:endParaRPr lang="fr-FR" sz="3300" kern="1200" dirty="0">
            <a:solidFill>
              <a:schemeClr val="accent2">
                <a:lumMod val="50000"/>
              </a:schemeClr>
            </a:solidFill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>
              <a:solidFill>
                <a:schemeClr val="accent2">
                  <a:lumMod val="50000"/>
                </a:schemeClr>
              </a:solidFill>
            </a:rPr>
            <a:t>Le + : permet d’élever + de reines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>
              <a:solidFill>
                <a:schemeClr val="accent2">
                  <a:lumMod val="50000"/>
                </a:schemeClr>
              </a:solidFill>
            </a:rPr>
            <a:t>Le – :  à préparer 1 mois avant</a:t>
          </a:r>
        </a:p>
      </dsp:txBody>
      <dsp:txXfrm>
        <a:off x="1395295" y="2357437"/>
        <a:ext cx="4509621" cy="2143125"/>
      </dsp:txXfrm>
    </dsp:sp>
    <dsp:sp modelId="{D822B376-C82F-4D24-B908-EE7CD26958A5}">
      <dsp:nvSpPr>
        <dsp:cNvPr id="0" name=""/>
        <dsp:cNvSpPr/>
      </dsp:nvSpPr>
      <dsp:spPr>
        <a:xfrm>
          <a:off x="214312" y="2571750"/>
          <a:ext cx="1180983" cy="17145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139F7-D555-4726-8C18-D86112041A32}">
      <dsp:nvSpPr>
        <dsp:cNvPr id="0" name=""/>
        <dsp:cNvSpPr/>
      </dsp:nvSpPr>
      <dsp:spPr>
        <a:xfrm>
          <a:off x="0" y="4714875"/>
          <a:ext cx="5904917" cy="2143125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>
              <a:hlinkClick xmlns:r="http://schemas.openxmlformats.org/officeDocument/2006/relationships" r:id="" action="ppaction://hlinksldjump"/>
            </a:rPr>
            <a:t>Kieler ou </a:t>
          </a:r>
          <a:r>
            <a:rPr lang="fr-FR" sz="3300" kern="1200" dirty="0" err="1">
              <a:hlinkClick xmlns:r="http://schemas.openxmlformats.org/officeDocument/2006/relationships" r:id="" action="ppaction://hlinksldjump"/>
            </a:rPr>
            <a:t>Apidea</a:t>
          </a:r>
          <a:endParaRPr lang="fr-FR" sz="33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Le + : a besoin de très peu d’abeilles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600" kern="1200" dirty="0"/>
            <a:t>Le – : est très difficile à gérer</a:t>
          </a:r>
        </a:p>
      </dsp:txBody>
      <dsp:txXfrm>
        <a:off x="1395295" y="4714875"/>
        <a:ext cx="4509621" cy="2143125"/>
      </dsp:txXfrm>
    </dsp:sp>
    <dsp:sp modelId="{A96AF800-84E1-481B-B0FD-ECE561CCBF87}">
      <dsp:nvSpPr>
        <dsp:cNvPr id="0" name=""/>
        <dsp:cNvSpPr/>
      </dsp:nvSpPr>
      <dsp:spPr>
        <a:xfrm>
          <a:off x="214312" y="4929187"/>
          <a:ext cx="1180983" cy="17145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DE486-7BE3-436D-8843-661BF0B3EA59}">
      <dsp:nvSpPr>
        <dsp:cNvPr id="0" name=""/>
        <dsp:cNvSpPr/>
      </dsp:nvSpPr>
      <dsp:spPr>
        <a:xfrm>
          <a:off x="0" y="0"/>
          <a:ext cx="5750594" cy="16933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>
              <a:hlinkClick xmlns:r="http://schemas.openxmlformats.org/officeDocument/2006/relationships" r:id="" action="ppaction://hlinksldjump"/>
            </a:rPr>
            <a:t>Cellules naturelles d’essaimage</a:t>
          </a:r>
          <a:endParaRPr lang="fr-FR" sz="4300" kern="1200" dirty="0"/>
        </a:p>
      </dsp:txBody>
      <dsp:txXfrm>
        <a:off x="1319452" y="0"/>
        <a:ext cx="4431141" cy="1693333"/>
      </dsp:txXfrm>
    </dsp:sp>
    <dsp:sp modelId="{FC13AE4F-B9B3-4A9D-8738-93AAD57488C7}">
      <dsp:nvSpPr>
        <dsp:cNvPr id="0" name=""/>
        <dsp:cNvSpPr/>
      </dsp:nvSpPr>
      <dsp:spPr>
        <a:xfrm>
          <a:off x="169333" y="169333"/>
          <a:ext cx="1150118" cy="13546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5E6A5-AB32-41B9-B15E-DA0B9877FA59}">
      <dsp:nvSpPr>
        <dsp:cNvPr id="0" name=""/>
        <dsp:cNvSpPr/>
      </dsp:nvSpPr>
      <dsp:spPr>
        <a:xfrm>
          <a:off x="0" y="1862666"/>
          <a:ext cx="5750594" cy="1693333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>
              <a:hlinkClick xmlns:r="http://schemas.openxmlformats.org/officeDocument/2006/relationships" r:id="" action="ppaction://hlinksldjump"/>
            </a:rPr>
            <a:t>Méthode Miller</a:t>
          </a:r>
          <a:endParaRPr lang="fr-FR" sz="4300" kern="1200" dirty="0"/>
        </a:p>
      </dsp:txBody>
      <dsp:txXfrm>
        <a:off x="1319452" y="1862666"/>
        <a:ext cx="4431141" cy="1693333"/>
      </dsp:txXfrm>
    </dsp:sp>
    <dsp:sp modelId="{3035EEB8-54AC-447A-9CC2-D4EA05E4944B}">
      <dsp:nvSpPr>
        <dsp:cNvPr id="0" name=""/>
        <dsp:cNvSpPr/>
      </dsp:nvSpPr>
      <dsp:spPr>
        <a:xfrm>
          <a:off x="169333" y="2032000"/>
          <a:ext cx="1150118" cy="13546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BABCCA-849C-4CEA-BC4E-58C1ECDDB100}">
      <dsp:nvSpPr>
        <dsp:cNvPr id="0" name=""/>
        <dsp:cNvSpPr/>
      </dsp:nvSpPr>
      <dsp:spPr>
        <a:xfrm>
          <a:off x="0" y="3725333"/>
          <a:ext cx="5750594" cy="1693333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>
              <a:hlinkClick xmlns:r="http://schemas.openxmlformats.org/officeDocument/2006/relationships" r:id="" action="ppaction://hlinksldjump"/>
            </a:rPr>
            <a:t>Méthode Doolittle</a:t>
          </a:r>
          <a:endParaRPr lang="fr-FR" sz="4300" kern="1200" dirty="0"/>
        </a:p>
      </dsp:txBody>
      <dsp:txXfrm>
        <a:off x="1319452" y="3725333"/>
        <a:ext cx="4431141" cy="1693333"/>
      </dsp:txXfrm>
    </dsp:sp>
    <dsp:sp modelId="{E4E17325-BC82-40AE-A22C-B400D04CE3A7}">
      <dsp:nvSpPr>
        <dsp:cNvPr id="0" name=""/>
        <dsp:cNvSpPr/>
      </dsp:nvSpPr>
      <dsp:spPr>
        <a:xfrm>
          <a:off x="169333" y="3894666"/>
          <a:ext cx="1150118" cy="13546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0DF16-5826-4B36-A35C-BC45758E7886}">
      <dsp:nvSpPr>
        <dsp:cNvPr id="0" name=""/>
        <dsp:cNvSpPr/>
      </dsp:nvSpPr>
      <dsp:spPr>
        <a:xfrm>
          <a:off x="0" y="0"/>
          <a:ext cx="6049286" cy="21431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>
              <a:hlinkClick xmlns:r="http://schemas.openxmlformats.org/officeDocument/2006/relationships" r:id="" action="ppaction://hlinksldjump"/>
            </a:rPr>
            <a:t>Quelques notions de génétique</a:t>
          </a:r>
          <a:endParaRPr lang="fr-FR" sz="4300" kern="1200" dirty="0"/>
        </a:p>
      </dsp:txBody>
      <dsp:txXfrm>
        <a:off x="1424169" y="0"/>
        <a:ext cx="4625116" cy="2143125"/>
      </dsp:txXfrm>
    </dsp:sp>
    <dsp:sp modelId="{AE5993C3-BA7D-410F-96B3-8D410B5FEE1D}">
      <dsp:nvSpPr>
        <dsp:cNvPr id="0" name=""/>
        <dsp:cNvSpPr/>
      </dsp:nvSpPr>
      <dsp:spPr>
        <a:xfrm>
          <a:off x="162560" y="214312"/>
          <a:ext cx="1313360" cy="17145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3B6B3E-1578-401B-8DFA-F766ADC769CF}">
      <dsp:nvSpPr>
        <dsp:cNvPr id="0" name=""/>
        <dsp:cNvSpPr/>
      </dsp:nvSpPr>
      <dsp:spPr>
        <a:xfrm>
          <a:off x="0" y="2357437"/>
          <a:ext cx="6049286" cy="2143125"/>
        </a:xfrm>
        <a:prstGeom prst="roundRect">
          <a:avLst>
            <a:gd name="adj" fmla="val 10000"/>
          </a:avLst>
        </a:prstGeom>
        <a:solidFill>
          <a:srgbClr val="FF6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>
              <a:hlinkClick xmlns:r="http://schemas.openxmlformats.org/officeDocument/2006/relationships" r:id="" action="ppaction://hlinksldjump"/>
            </a:rPr>
            <a:t>Mettre en place des ruches à mâles</a:t>
          </a:r>
          <a:endParaRPr lang="fr-FR" sz="4300" kern="1200" dirty="0"/>
        </a:p>
      </dsp:txBody>
      <dsp:txXfrm>
        <a:off x="1424169" y="2357437"/>
        <a:ext cx="4625116" cy="2143125"/>
      </dsp:txXfrm>
    </dsp:sp>
    <dsp:sp modelId="{DAC56200-A9F9-4F35-89E6-A67EA4F6F50E}">
      <dsp:nvSpPr>
        <dsp:cNvPr id="0" name=""/>
        <dsp:cNvSpPr/>
      </dsp:nvSpPr>
      <dsp:spPr>
        <a:xfrm>
          <a:off x="214312" y="2571750"/>
          <a:ext cx="1209857" cy="17145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7000" r="-5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0660D-8983-49D8-9F13-34AA3DAE885A}">
      <dsp:nvSpPr>
        <dsp:cNvPr id="0" name=""/>
        <dsp:cNvSpPr/>
      </dsp:nvSpPr>
      <dsp:spPr>
        <a:xfrm>
          <a:off x="0" y="4714875"/>
          <a:ext cx="6049286" cy="2143125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>
              <a:hlinkClick xmlns:r="http://schemas.openxmlformats.org/officeDocument/2006/relationships" r:id="" action="ppaction://hlinksldjump"/>
            </a:rPr>
            <a:t>Les ruchers de fécondations</a:t>
          </a:r>
          <a:endParaRPr lang="fr-FR" sz="4300" kern="1200" dirty="0"/>
        </a:p>
      </dsp:txBody>
      <dsp:txXfrm>
        <a:off x="1424169" y="4714875"/>
        <a:ext cx="4625116" cy="2143125"/>
      </dsp:txXfrm>
    </dsp:sp>
    <dsp:sp modelId="{A45D4CBF-A543-4200-8569-4ED28E0ADFDC}">
      <dsp:nvSpPr>
        <dsp:cNvPr id="0" name=""/>
        <dsp:cNvSpPr/>
      </dsp:nvSpPr>
      <dsp:spPr>
        <a:xfrm>
          <a:off x="214312" y="4929187"/>
          <a:ext cx="1209857" cy="17145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E1262E5-5DAE-4247-B6F1-874E8AD3A9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5A8A2A-E446-4E0B-964D-19AF59B89C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F1889-0D5C-47DE-8E0C-207C1BF8374E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529603-8EB1-46FE-A76B-BB405B68F6F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4505AAD-B18C-460C-808E-77EB77AE69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B5223-3EB1-4307-A2DA-45393D8B1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51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9CD6B-22BA-4E96-A73B-C3945DDAE4DA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42032-E2BF-4C04-BFAB-CD47683400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66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2032-E2BF-4C04-BFAB-CD476834006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084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2032-E2BF-4C04-BFAB-CD476834006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80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2032-E2BF-4C04-BFAB-CD4768340064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30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2D30A-00FF-439F-BFFB-CF8F52371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6FDB1E-8160-48DE-8BE2-3A5CFF2E1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F5EAA3-7CEF-4D90-AA33-D75BF1BC1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2C7509-A8D9-49BF-8ABE-9A8AC958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9F5905-C194-4CF2-9690-90410BB4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51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3D799-B1AF-461D-BFF1-286DB6FA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00F4C2-31F7-4430-A390-555E4EA3F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0C7E1F-A9CA-4B1B-AD8E-35CF7BF98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09F34C-BBB4-4ECB-90D3-1AD8E7B9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E299FA-41C7-4F78-A030-569AF329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82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AE124C-CC12-4F88-9519-4D3A58C90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94F1F6-B322-413A-9224-F3AA76FF6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1E4188-C136-40D2-9F03-A75784BF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4832D5-0394-4B42-998E-64DE3F762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2A54B3-D701-4BA8-AAE4-06FCF112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539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99C9F5-9444-4E99-AB42-F8FFB473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EF6E9F-5578-4875-8A59-16751067FC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B01F0A-C150-4E23-B79F-8BB6E2AB2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7F6E3D-E246-4CD6-A7F8-33456B3C7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3603E1-1E88-4295-89F0-E26437B98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45A0C2-5E71-4DC9-813E-2F765EFA5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25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AE1261-DD3D-4F99-AE8C-5FAE1FD63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FFB282-6DA3-4923-B5A1-BC21B1544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B1945A-EDCA-477A-B6AB-F70991E93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77FF40-A457-4347-AD4E-EF6BAA6E9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A5A9292-5F39-41E2-B5D8-7B81C7E4A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D1094C-7226-43CA-AE35-AA8A5EC6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757610-7C53-4F2D-A584-08CD9E3A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462BC5-02F4-4A06-910A-2DC1F02D8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64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C2684-2A90-4D2C-B935-9FFEF484C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E543F9-DC55-4066-8F55-AAAF61929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296E75-D067-4AA8-8FFF-0A11408C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C5D517-573B-4F7C-9E58-638A340B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22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6DFFD31-2454-44A4-87A2-65ECE6782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EBB8B56-2924-42F4-BD99-5BC1E91BB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1110B0-182B-40C5-8702-AF7F74550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35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905EE-EE13-4396-9E63-F83EE1009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BC0615-AE96-4270-A5FD-FF6F2275E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A1C364-67B9-4F71-ACB0-5356D158F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B02678-175B-4D80-97A0-D58B3AEF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C7AC34-238B-427A-AE68-28F34587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49B118-7718-435C-BACB-D4FC8C101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81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6CC801-03E5-467F-8D91-90547406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0C53B54-C6DC-4F6E-A464-3F19AA76D0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DB68D3-616C-4C93-A5EF-6910A8FC0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75A7F5-C03F-43B0-9AFA-4719343F6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30F03B-6DC3-43AD-8D5F-1377DB27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8D7682-966E-4EE2-84DA-982C1F68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050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21679F-6A8F-41F8-AF33-42F35F61A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996FB5-2BC7-4947-A4A2-2D9B8C91F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9BD225-7D65-4401-AD29-E000C686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921153-1C17-4540-8231-58A620CE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52470C-EEDD-418C-A29A-29C0DA60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54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27593A-08AB-4BF6-BC80-87223E9B0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F0E1EE-ADAB-4E89-BD06-F4B574445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6C1AAA-10C2-4717-A0B4-2B1822A3E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85D5C4-CFAA-4E68-A8EE-5F5A7A0E6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0B1F0F-B773-4EDD-B1C4-50850A88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28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6AE5D3-3BC8-403D-8135-747ED216D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E3BD9-DE45-4283-BE95-E00A27FE7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624141-18D1-4DCE-9EBD-8A2D25C59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921CD-FC66-4B22-AC66-91AF40E5145B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6391A0-0102-4739-A973-3AF841C9F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F6BB4B-2E26-4798-B338-290B15454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B7CF1-21F2-40C3-86E7-5A3971A341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15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5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slide" Target="slide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slide" Target="slide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EDA2269-ED0C-4D92-992A-2785AFC751E5}"/>
              </a:ext>
            </a:extLst>
          </p:cNvPr>
          <p:cNvSpPr txBox="1"/>
          <p:nvPr/>
        </p:nvSpPr>
        <p:spPr>
          <a:xfrm>
            <a:off x="2624294" y="2150347"/>
            <a:ext cx="69434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Note :</a:t>
            </a:r>
          </a:p>
          <a:p>
            <a:endParaRPr lang="fr-FR" dirty="0"/>
          </a:p>
          <a:p>
            <a:r>
              <a:rPr lang="fr-FR" dirty="0"/>
              <a:t>Pour changer de diapositive : utilisez les liens, </a:t>
            </a:r>
          </a:p>
          <a:p>
            <a:endParaRPr lang="fr-FR" dirty="0"/>
          </a:p>
          <a:p>
            <a:r>
              <a:rPr lang="fr-FR" dirty="0"/>
              <a:t>s’ils n’y en a pas cliquez n’importe où pour visualiser l’ensemble du groupe avant de trouver un lien</a:t>
            </a:r>
          </a:p>
        </p:txBody>
      </p:sp>
    </p:spTree>
    <p:extLst>
      <p:ext uri="{BB962C8B-B14F-4D97-AF65-F5344CB8AC3E}">
        <p14:creationId xmlns:p14="http://schemas.microsoft.com/office/powerpoint/2010/main" val="68891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E49B06-EE8D-47D9-A631-B1AB4224D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41" y="0"/>
            <a:ext cx="5977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7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87E25-8D3A-4774-8C93-A6247202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Formation « élevage de reines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38A796-E53F-4C2C-89F2-7399E823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Avant propos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Cette présentation n’aborde pas la partie « pratiques et techniques » qui sera vue avec vos animateurs.</a:t>
            </a:r>
          </a:p>
          <a:p>
            <a:pPr marL="0" indent="0">
              <a:buNone/>
            </a:pPr>
            <a:r>
              <a:rPr lang="fr-FR" dirty="0"/>
              <a:t>Ici, il sera question de l’organisation générale d’un élevage de reines et de la présentation de quelques méthodes permettant d’y arriver. </a:t>
            </a:r>
          </a:p>
          <a:p>
            <a:pPr marL="0" indent="0">
              <a:buNone/>
            </a:pPr>
            <a:r>
              <a:rPr lang="fr-FR" dirty="0"/>
              <a:t>Il en existe de nombreuses autres qui ont des points communs avec celles qui sont présentées ici.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F719FB3-E678-4CD0-A071-B0AA0FA593D9}"/>
              </a:ext>
            </a:extLst>
          </p:cNvPr>
          <p:cNvSpPr txBox="1"/>
          <p:nvPr/>
        </p:nvSpPr>
        <p:spPr>
          <a:xfrm>
            <a:off x="6819900" y="5842000"/>
            <a:ext cx="429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 action="ppaction://hlinksldjump"/>
              </a:rPr>
              <a:t>Cliquez pour la suite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309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pull/>
      </p:transition>
    </mc:Choice>
    <mc:Fallback>
      <p:transition spd="slow" advClick="0">
        <p:pull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CDAC07D-B77B-4187-BC76-374F848E0AF6}"/>
              </a:ext>
            </a:extLst>
          </p:cNvPr>
          <p:cNvGrpSpPr/>
          <p:nvPr/>
        </p:nvGrpSpPr>
        <p:grpSpPr>
          <a:xfrm>
            <a:off x="6056851" y="-3558920"/>
            <a:ext cx="6135149" cy="3429000"/>
            <a:chOff x="6056851" y="-24118"/>
            <a:chExt cx="6135149" cy="3429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9925470-1B64-4CF9-A391-01CEFFDC800C}"/>
                </a:ext>
              </a:extLst>
            </p:cNvPr>
            <p:cNvSpPr/>
            <p:nvPr/>
          </p:nvSpPr>
          <p:spPr>
            <a:xfrm>
              <a:off x="6056851" y="-24118"/>
              <a:ext cx="6135149" cy="34290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6F0E033-B519-4021-B8C7-2450F47512F0}"/>
                </a:ext>
              </a:extLst>
            </p:cNvPr>
            <p:cNvSpPr txBox="1"/>
            <p:nvPr/>
          </p:nvSpPr>
          <p:spPr>
            <a:xfrm>
              <a:off x="6976144" y="1246301"/>
              <a:ext cx="50893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chemeClr val="accent1">
                      <a:lumMod val="75000"/>
                    </a:schemeClr>
                  </a:solidFill>
                </a:rPr>
                <a:t>PREPARER SES NUCLEI</a:t>
              </a:r>
              <a:endParaRPr lang="fr-FR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E11BDA8-DC4E-473A-988B-7735E478F082}"/>
              </a:ext>
            </a:extLst>
          </p:cNvPr>
          <p:cNvGrpSpPr/>
          <p:nvPr/>
        </p:nvGrpSpPr>
        <p:grpSpPr>
          <a:xfrm>
            <a:off x="-6819987" y="0"/>
            <a:ext cx="6820250" cy="3429000"/>
            <a:chOff x="-41946" y="0"/>
            <a:chExt cx="6820250" cy="342900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C0E867-8839-4DE1-AB74-775723B5801B}"/>
                </a:ext>
              </a:extLst>
            </p:cNvPr>
            <p:cNvGrpSpPr/>
            <p:nvPr/>
          </p:nvGrpSpPr>
          <p:grpSpPr>
            <a:xfrm>
              <a:off x="-41946" y="0"/>
              <a:ext cx="6820250" cy="3429000"/>
              <a:chOff x="0" y="0"/>
              <a:chExt cx="6820250" cy="3429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BBF17D4-F623-4EA1-B68C-A7676C72EA61}"/>
                  </a:ext>
                </a:extLst>
              </p:cNvPr>
              <p:cNvSpPr/>
              <p:nvPr/>
            </p:nvSpPr>
            <p:spPr>
              <a:xfrm>
                <a:off x="0" y="0"/>
                <a:ext cx="6096000" cy="3429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5F456888-3B41-4946-8038-7B2212F75ADA}"/>
                  </a:ext>
                </a:extLst>
              </p:cNvPr>
              <p:cNvSpPr/>
              <p:nvPr/>
            </p:nvSpPr>
            <p:spPr>
              <a:xfrm>
                <a:off x="5931017" y="1166070"/>
                <a:ext cx="889233" cy="10486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751E24D-3133-4E08-BCA5-FBE1160018ED}"/>
                </a:ext>
              </a:extLst>
            </p:cNvPr>
            <p:cNvSpPr txBox="1"/>
            <p:nvPr/>
          </p:nvSpPr>
          <p:spPr>
            <a:xfrm>
              <a:off x="880144" y="1237572"/>
              <a:ext cx="4464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rgbClr val="FFC60E"/>
                  </a:solidFill>
                </a:rPr>
                <a:t>CHOISIR SA SOUCHE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949FA69-0718-4AE8-B12D-3BABC0D9C8E1}"/>
              </a:ext>
            </a:extLst>
          </p:cNvPr>
          <p:cNvGrpSpPr/>
          <p:nvPr/>
        </p:nvGrpSpPr>
        <p:grpSpPr>
          <a:xfrm>
            <a:off x="-42731" y="7501973"/>
            <a:ext cx="6096000" cy="4244687"/>
            <a:chOff x="0" y="2365663"/>
            <a:chExt cx="6096000" cy="424468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708609C-E42E-408B-8472-27F6C4E68DD6}"/>
                </a:ext>
              </a:extLst>
            </p:cNvPr>
            <p:cNvSpPr/>
            <p:nvPr/>
          </p:nvSpPr>
          <p:spPr>
            <a:xfrm>
              <a:off x="1250134" y="2365663"/>
              <a:ext cx="1627465" cy="10234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A2E983-D084-43F9-A035-3702C80F1CA5}"/>
                </a:ext>
              </a:extLst>
            </p:cNvPr>
            <p:cNvGrpSpPr/>
            <p:nvPr/>
          </p:nvGrpSpPr>
          <p:grpSpPr>
            <a:xfrm>
              <a:off x="0" y="3131390"/>
              <a:ext cx="6096000" cy="3478960"/>
              <a:chOff x="0" y="3131390"/>
              <a:chExt cx="6096000" cy="347896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2202BD7-7E13-434D-B61D-5C7B6122CAAD}"/>
                  </a:ext>
                </a:extLst>
              </p:cNvPr>
              <p:cNvSpPr/>
              <p:nvPr/>
            </p:nvSpPr>
            <p:spPr>
              <a:xfrm>
                <a:off x="0" y="3131390"/>
                <a:ext cx="6096000" cy="34789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46D9781-E230-4874-98AA-B5F01C42C70A}"/>
                  </a:ext>
                </a:extLst>
              </p:cNvPr>
              <p:cNvSpPr txBox="1"/>
              <p:nvPr/>
            </p:nvSpPr>
            <p:spPr>
              <a:xfrm>
                <a:off x="880144" y="4632207"/>
                <a:ext cx="44643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000" b="1" dirty="0">
                    <a:solidFill>
                      <a:srgbClr val="FFC60E"/>
                    </a:solidFill>
                  </a:rPr>
                  <a:t>LANCER L’ELEVAGE</a:t>
                </a: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CEE47FF-3CFB-4449-8959-76118EC7E707}"/>
              </a:ext>
            </a:extLst>
          </p:cNvPr>
          <p:cNvGrpSpPr/>
          <p:nvPr/>
        </p:nvGrpSpPr>
        <p:grpSpPr>
          <a:xfrm>
            <a:off x="12341778" y="2608975"/>
            <a:ext cx="6932102" cy="4249025"/>
            <a:chOff x="5503178" y="2608975"/>
            <a:chExt cx="6932102" cy="42490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DFE4DD-FB75-47B2-9682-8CD1FE300CF2}"/>
                </a:ext>
              </a:extLst>
            </p:cNvPr>
            <p:cNvSpPr/>
            <p:nvPr/>
          </p:nvSpPr>
          <p:spPr>
            <a:xfrm>
              <a:off x="6096000" y="3429000"/>
              <a:ext cx="6096000" cy="34290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B1BE08C-9851-4ACC-82E7-8C7F1110BBD4}"/>
                </a:ext>
              </a:extLst>
            </p:cNvPr>
            <p:cNvSpPr/>
            <p:nvPr/>
          </p:nvSpPr>
          <p:spPr>
            <a:xfrm>
              <a:off x="5503178" y="4452457"/>
              <a:ext cx="796954" cy="161278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1367B14-191A-41E1-A34F-72E4218BDD39}"/>
                </a:ext>
              </a:extLst>
            </p:cNvPr>
            <p:cNvSpPr/>
            <p:nvPr/>
          </p:nvSpPr>
          <p:spPr>
            <a:xfrm>
              <a:off x="9328558" y="2608975"/>
              <a:ext cx="1224792" cy="11409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93B8B23-2FF3-42C0-AF46-969D01556A16}"/>
                </a:ext>
              </a:extLst>
            </p:cNvPr>
            <p:cNvSpPr txBox="1"/>
            <p:nvPr/>
          </p:nvSpPr>
          <p:spPr>
            <a:xfrm>
              <a:off x="6300132" y="4678959"/>
              <a:ext cx="61351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chemeClr val="accent1">
                      <a:lumMod val="75000"/>
                    </a:schemeClr>
                  </a:solidFill>
                </a:rPr>
                <a:t>FECONDATION DES REINES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0667149-321C-4D6E-840D-5F016FA0034A}"/>
              </a:ext>
            </a:extLst>
          </p:cNvPr>
          <p:cNvSpPr/>
          <p:nvPr/>
        </p:nvSpPr>
        <p:spPr>
          <a:xfrm>
            <a:off x="3928844" y="2401566"/>
            <a:ext cx="4295163" cy="179105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ELEVAGE </a:t>
            </a:r>
            <a:br>
              <a:rPr lang="fr-FR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DE REINES</a:t>
            </a:r>
            <a:endParaRPr lang="fr-FR" sz="3200" dirty="0">
              <a:solidFill>
                <a:schemeClr val="accent2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1028946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56016 -0.0006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6 -0.01343 L 0.00416 0.513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0.00139 L 0.00547 -0.7076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3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03 -0.00787 L -0.56432 -0.00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2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CDAC07D-B77B-4187-BC76-374F848E0AF6}"/>
              </a:ext>
            </a:extLst>
          </p:cNvPr>
          <p:cNvGrpSpPr/>
          <p:nvPr/>
        </p:nvGrpSpPr>
        <p:grpSpPr>
          <a:xfrm>
            <a:off x="6056851" y="0"/>
            <a:ext cx="6135149" cy="3429000"/>
            <a:chOff x="6056851" y="-24118"/>
            <a:chExt cx="6135149" cy="3429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9925470-1B64-4CF9-A391-01CEFFDC800C}"/>
                </a:ext>
              </a:extLst>
            </p:cNvPr>
            <p:cNvSpPr/>
            <p:nvPr/>
          </p:nvSpPr>
          <p:spPr>
            <a:xfrm>
              <a:off x="6056851" y="-24118"/>
              <a:ext cx="6135149" cy="34290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6F0E033-B519-4021-B8C7-2450F47512F0}"/>
                </a:ext>
              </a:extLst>
            </p:cNvPr>
            <p:cNvSpPr txBox="1"/>
            <p:nvPr/>
          </p:nvSpPr>
          <p:spPr>
            <a:xfrm>
              <a:off x="6976144" y="1246301"/>
              <a:ext cx="50893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rgbClr val="00B0F0"/>
                  </a:solidFill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PREPARER SES NUCLEI</a:t>
              </a:r>
              <a:endParaRPr lang="fr-FR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E11BDA8-DC4E-473A-988B-7735E478F082}"/>
              </a:ext>
            </a:extLst>
          </p:cNvPr>
          <p:cNvGrpSpPr/>
          <p:nvPr/>
        </p:nvGrpSpPr>
        <p:grpSpPr>
          <a:xfrm>
            <a:off x="0" y="0"/>
            <a:ext cx="6820250" cy="3429000"/>
            <a:chOff x="-41946" y="0"/>
            <a:chExt cx="6820250" cy="342900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C0E867-8839-4DE1-AB74-775723B5801B}"/>
                </a:ext>
              </a:extLst>
            </p:cNvPr>
            <p:cNvGrpSpPr/>
            <p:nvPr/>
          </p:nvGrpSpPr>
          <p:grpSpPr>
            <a:xfrm>
              <a:off x="-41946" y="0"/>
              <a:ext cx="6820250" cy="3429000"/>
              <a:chOff x="0" y="0"/>
              <a:chExt cx="6820250" cy="3429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BBF17D4-F623-4EA1-B68C-A7676C72EA61}"/>
                  </a:ext>
                </a:extLst>
              </p:cNvPr>
              <p:cNvSpPr/>
              <p:nvPr/>
            </p:nvSpPr>
            <p:spPr>
              <a:xfrm>
                <a:off x="0" y="0"/>
                <a:ext cx="6096000" cy="3429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5F456888-3B41-4946-8038-7B2212F75ADA}"/>
                  </a:ext>
                </a:extLst>
              </p:cNvPr>
              <p:cNvSpPr/>
              <p:nvPr/>
            </p:nvSpPr>
            <p:spPr>
              <a:xfrm>
                <a:off x="5931017" y="1166070"/>
                <a:ext cx="889233" cy="10486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751E24D-3133-4E08-BCA5-FBE1160018ED}"/>
                </a:ext>
              </a:extLst>
            </p:cNvPr>
            <p:cNvSpPr txBox="1"/>
            <p:nvPr/>
          </p:nvSpPr>
          <p:spPr>
            <a:xfrm>
              <a:off x="880144" y="1237572"/>
              <a:ext cx="4464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CHOISIR SA SOUCHE</a:t>
              </a:r>
              <a:endParaRPr lang="fr-FR" sz="40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949FA69-0718-4AE8-B12D-3BABC0D9C8E1}"/>
              </a:ext>
            </a:extLst>
          </p:cNvPr>
          <p:cNvGrpSpPr/>
          <p:nvPr/>
        </p:nvGrpSpPr>
        <p:grpSpPr>
          <a:xfrm>
            <a:off x="0" y="2670802"/>
            <a:ext cx="6096000" cy="4244687"/>
            <a:chOff x="0" y="2365663"/>
            <a:chExt cx="6096000" cy="424468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708609C-E42E-408B-8472-27F6C4E68DD6}"/>
                </a:ext>
              </a:extLst>
            </p:cNvPr>
            <p:cNvSpPr/>
            <p:nvPr/>
          </p:nvSpPr>
          <p:spPr>
            <a:xfrm>
              <a:off x="1250134" y="2365663"/>
              <a:ext cx="1627465" cy="10234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A2E983-D084-43F9-A035-3702C80F1CA5}"/>
                </a:ext>
              </a:extLst>
            </p:cNvPr>
            <p:cNvGrpSpPr/>
            <p:nvPr/>
          </p:nvGrpSpPr>
          <p:grpSpPr>
            <a:xfrm>
              <a:off x="0" y="3131390"/>
              <a:ext cx="6096000" cy="3478960"/>
              <a:chOff x="0" y="3131390"/>
              <a:chExt cx="6096000" cy="347896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2202BD7-7E13-434D-B61D-5C7B6122CAAD}"/>
                  </a:ext>
                </a:extLst>
              </p:cNvPr>
              <p:cNvSpPr/>
              <p:nvPr/>
            </p:nvSpPr>
            <p:spPr>
              <a:xfrm>
                <a:off x="0" y="3131390"/>
                <a:ext cx="6096000" cy="34789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46D9781-E230-4874-98AA-B5F01C42C70A}"/>
                  </a:ext>
                </a:extLst>
              </p:cNvPr>
              <p:cNvSpPr txBox="1"/>
              <p:nvPr/>
            </p:nvSpPr>
            <p:spPr>
              <a:xfrm>
                <a:off x="922090" y="4343585"/>
                <a:ext cx="44643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000" b="1" dirty="0">
                    <a:solidFill>
                      <a:srgbClr val="FFC000"/>
                    </a:solidFill>
                    <a:hlinkClick r:id="rId4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LANCER L’ELEVAGE</a:t>
                </a:r>
                <a:endParaRPr lang="fr-FR" sz="4000" b="1" dirty="0">
                  <a:solidFill>
                    <a:srgbClr val="FFC000"/>
                  </a:solidFill>
                </a:endParaRP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CEE47FF-3CFB-4449-8959-76118EC7E707}"/>
              </a:ext>
            </a:extLst>
          </p:cNvPr>
          <p:cNvGrpSpPr/>
          <p:nvPr/>
        </p:nvGrpSpPr>
        <p:grpSpPr>
          <a:xfrm>
            <a:off x="5386432" y="2608975"/>
            <a:ext cx="7167518" cy="4249025"/>
            <a:chOff x="5503178" y="2608975"/>
            <a:chExt cx="6932102" cy="42490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DFE4DD-FB75-47B2-9682-8CD1FE300CF2}"/>
                </a:ext>
              </a:extLst>
            </p:cNvPr>
            <p:cNvSpPr/>
            <p:nvPr/>
          </p:nvSpPr>
          <p:spPr>
            <a:xfrm>
              <a:off x="6096000" y="3429000"/>
              <a:ext cx="6096000" cy="34290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B1BE08C-9851-4ACC-82E7-8C7F1110BBD4}"/>
                </a:ext>
              </a:extLst>
            </p:cNvPr>
            <p:cNvSpPr/>
            <p:nvPr/>
          </p:nvSpPr>
          <p:spPr>
            <a:xfrm>
              <a:off x="5503178" y="4452457"/>
              <a:ext cx="796954" cy="161278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1367B14-191A-41E1-A34F-72E4218BDD39}"/>
                </a:ext>
              </a:extLst>
            </p:cNvPr>
            <p:cNvSpPr/>
            <p:nvPr/>
          </p:nvSpPr>
          <p:spPr>
            <a:xfrm>
              <a:off x="9328558" y="2608975"/>
              <a:ext cx="1224792" cy="11409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93B8B23-2FF3-42C0-AF46-969D01556A16}"/>
                </a:ext>
              </a:extLst>
            </p:cNvPr>
            <p:cNvSpPr txBox="1"/>
            <p:nvPr/>
          </p:nvSpPr>
          <p:spPr>
            <a:xfrm>
              <a:off x="6300132" y="4678959"/>
              <a:ext cx="61351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chemeClr val="accent2">
                      <a:lumMod val="75000"/>
                    </a:schemeClr>
                  </a:solidFill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FECONDATION DES REINES</a:t>
              </a:r>
              <a:endParaRPr lang="fr-FR" sz="40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94CD687-80F2-44ED-964C-01B269693EB1}"/>
              </a:ext>
            </a:extLst>
          </p:cNvPr>
          <p:cNvSpPr/>
          <p:nvPr/>
        </p:nvSpPr>
        <p:spPr>
          <a:xfrm>
            <a:off x="3928844" y="2401566"/>
            <a:ext cx="4295163" cy="179105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ELEVAGE </a:t>
            </a:r>
            <a:br>
              <a:rPr lang="fr-FR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DE REINES</a:t>
            </a:r>
            <a:endParaRPr lang="fr-FR" sz="3200" dirty="0">
              <a:solidFill>
                <a:schemeClr val="accent2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5298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14:reveal/>
      </p:transition>
    </mc:Choice>
    <mc:Fallback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A0453B6-DE66-4FDE-901E-7027AB6A1F31}"/>
              </a:ext>
            </a:extLst>
          </p:cNvPr>
          <p:cNvGrpSpPr/>
          <p:nvPr/>
        </p:nvGrpSpPr>
        <p:grpSpPr>
          <a:xfrm>
            <a:off x="-9700" y="0"/>
            <a:ext cx="6820250" cy="3429000"/>
            <a:chOff x="-41946" y="0"/>
            <a:chExt cx="6820250" cy="342900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8BB7121-F0BF-4A04-BF77-E28560D5B3F0}"/>
                </a:ext>
              </a:extLst>
            </p:cNvPr>
            <p:cNvGrpSpPr/>
            <p:nvPr/>
          </p:nvGrpSpPr>
          <p:grpSpPr>
            <a:xfrm>
              <a:off x="-41946" y="0"/>
              <a:ext cx="6820250" cy="3429000"/>
              <a:chOff x="0" y="0"/>
              <a:chExt cx="6820250" cy="3429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2B5671F-DF65-4CE0-9CD4-C8E5A48A40C0}"/>
                  </a:ext>
                </a:extLst>
              </p:cNvPr>
              <p:cNvSpPr/>
              <p:nvPr/>
            </p:nvSpPr>
            <p:spPr>
              <a:xfrm>
                <a:off x="0" y="0"/>
                <a:ext cx="6096000" cy="3429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AD207B58-8B15-4240-9D89-9D5503B841DF}"/>
                  </a:ext>
                </a:extLst>
              </p:cNvPr>
              <p:cNvSpPr/>
              <p:nvPr/>
            </p:nvSpPr>
            <p:spPr>
              <a:xfrm>
                <a:off x="5931017" y="1166070"/>
                <a:ext cx="889233" cy="10486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2700B67-AEB8-4C73-8554-3209AEF64909}"/>
                </a:ext>
              </a:extLst>
            </p:cNvPr>
            <p:cNvSpPr txBox="1"/>
            <p:nvPr/>
          </p:nvSpPr>
          <p:spPr>
            <a:xfrm>
              <a:off x="880144" y="1237572"/>
              <a:ext cx="4464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rgbClr val="FFC60E"/>
                  </a:solidFill>
                </a:rPr>
                <a:t>CHOISIR SA SOUCHE</a:t>
              </a:r>
            </a:p>
          </p:txBody>
        </p:sp>
      </p:grp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4C66B48A-928B-401F-8A69-05E1FC9D43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454411"/>
              </p:ext>
            </p:extLst>
          </p:nvPr>
        </p:nvGraphicFramePr>
        <p:xfrm>
          <a:off x="5689600" y="719666"/>
          <a:ext cx="7264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3E217A6F-233E-4D01-8B95-FCF8DEA795BB}"/>
              </a:ext>
            </a:extLst>
          </p:cNvPr>
          <p:cNvSpPr txBox="1"/>
          <p:nvPr/>
        </p:nvSpPr>
        <p:spPr>
          <a:xfrm>
            <a:off x="209550" y="3852120"/>
            <a:ext cx="58864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Chaque apiculteur a ses critères qui lui sont propres</a:t>
            </a:r>
          </a:p>
          <a:p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Et lui permettent de choisir la souche à multiplier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58FB3-A029-40C9-A930-BB7984AF9532}"/>
              </a:ext>
            </a:extLst>
          </p:cNvPr>
          <p:cNvSpPr txBox="1"/>
          <p:nvPr/>
        </p:nvSpPr>
        <p:spPr>
          <a:xfrm>
            <a:off x="9321800" y="6221999"/>
            <a:ext cx="345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8" action="ppaction://hlinksldjump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6177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E6B9A85-3466-4F6E-8E17-8DCC12A4AEF1}"/>
              </a:ext>
            </a:extLst>
          </p:cNvPr>
          <p:cNvGrpSpPr/>
          <p:nvPr/>
        </p:nvGrpSpPr>
        <p:grpSpPr>
          <a:xfrm>
            <a:off x="6044151" y="0"/>
            <a:ext cx="6135149" cy="3429000"/>
            <a:chOff x="6056851" y="-24118"/>
            <a:chExt cx="6135149" cy="3429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22540E2-EEBF-4490-9A60-3EBD4C0306F0}"/>
                </a:ext>
              </a:extLst>
            </p:cNvPr>
            <p:cNvSpPr/>
            <p:nvPr/>
          </p:nvSpPr>
          <p:spPr>
            <a:xfrm>
              <a:off x="6056851" y="-24118"/>
              <a:ext cx="6135149" cy="34290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AB6B37D-7D33-4ACF-84DE-3EEE0A56DE64}"/>
                </a:ext>
              </a:extLst>
            </p:cNvPr>
            <p:cNvSpPr txBox="1"/>
            <p:nvPr/>
          </p:nvSpPr>
          <p:spPr>
            <a:xfrm>
              <a:off x="6976144" y="1246301"/>
              <a:ext cx="50893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chemeClr val="accent1">
                      <a:lumMod val="75000"/>
                    </a:schemeClr>
                  </a:solidFill>
                </a:rPr>
                <a:t>PREPARER SES NUCLEI</a:t>
              </a:r>
              <a:endParaRPr lang="fr-FR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5" name="Ellipse 4">
            <a:extLst>
              <a:ext uri="{FF2B5EF4-FFF2-40B4-BE49-F238E27FC236}">
                <a16:creationId xmlns:a16="http://schemas.microsoft.com/office/drawing/2014/main" id="{CC3649EB-7B0B-40EC-96CE-59EDBF6162A3}"/>
              </a:ext>
            </a:extLst>
          </p:cNvPr>
          <p:cNvSpPr/>
          <p:nvPr/>
        </p:nvSpPr>
        <p:spPr>
          <a:xfrm>
            <a:off x="5969466" y="1219200"/>
            <a:ext cx="6096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1E7DA1A-810D-4102-B803-4D8C6680E35E}"/>
              </a:ext>
            </a:extLst>
          </p:cNvPr>
          <p:cNvSpPr/>
          <p:nvPr/>
        </p:nvSpPr>
        <p:spPr>
          <a:xfrm>
            <a:off x="9520804" y="2790800"/>
            <a:ext cx="861445" cy="9158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CBFCFB8-21F3-4E73-A2D1-A436C88A9EFF}"/>
              </a:ext>
            </a:extLst>
          </p:cNvPr>
          <p:cNvSpPr txBox="1"/>
          <p:nvPr/>
        </p:nvSpPr>
        <p:spPr>
          <a:xfrm>
            <a:off x="5969466" y="3429000"/>
            <a:ext cx="62225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12 jours après le début de l’élevage, il faudra introduire les nouvelles reines ou les cellules royales prêtes à éclore dans de petites colonies appelées </a:t>
            </a:r>
            <a:r>
              <a:rPr lang="fr-FR" sz="3600" dirty="0" err="1"/>
              <a:t>nucléi</a:t>
            </a:r>
            <a:endParaRPr lang="fr-FR" sz="3600" dirty="0"/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47EC71C1-B0FC-47CB-919D-022163945A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262920"/>
              </p:ext>
            </p:extLst>
          </p:nvPr>
        </p:nvGraphicFramePr>
        <p:xfrm>
          <a:off x="12700" y="0"/>
          <a:ext cx="590491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E33503E-73AE-4F7D-8644-68399A3A780D}"/>
              </a:ext>
            </a:extLst>
          </p:cNvPr>
          <p:cNvSpPr txBox="1"/>
          <p:nvPr/>
        </p:nvSpPr>
        <p:spPr>
          <a:xfrm>
            <a:off x="9495871" y="6329422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7" action="ppaction://hlinksldjump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6258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8B5C40-DD67-4ED4-A09F-7A351FB6B489}"/>
              </a:ext>
            </a:extLst>
          </p:cNvPr>
          <p:cNvSpPr txBox="1"/>
          <p:nvPr/>
        </p:nvSpPr>
        <p:spPr>
          <a:xfrm>
            <a:off x="6209432" y="6306919"/>
            <a:ext cx="2514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 action="ppaction://hlinksldjump"/>
              </a:rPr>
              <a:t>Retour au menu général</a:t>
            </a:r>
            <a:endParaRPr lang="fr-FR" dirty="0"/>
          </a:p>
        </p:txBody>
      </p:sp>
      <p:pic>
        <p:nvPicPr>
          <p:cNvPr id="4" name="Image 3" descr="Une image contenant intérieur, meubles, blanc, bois&#10;&#10;Description générée automatiquement">
            <a:extLst>
              <a:ext uri="{FF2B5EF4-FFF2-40B4-BE49-F238E27FC236}">
                <a16:creationId xmlns:a16="http://schemas.microsoft.com/office/drawing/2014/main" id="{E6BAFA99-A996-4C64-9C04-7E1BE890C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32" y="2095131"/>
            <a:ext cx="3810868" cy="32392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B867B0-41EF-4AD1-A028-2DEEBE3E2409}"/>
              </a:ext>
            </a:extLst>
          </p:cNvPr>
          <p:cNvSpPr txBox="1"/>
          <p:nvPr/>
        </p:nvSpPr>
        <p:spPr>
          <a:xfrm>
            <a:off x="7991475" y="291584"/>
            <a:ext cx="276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Les ruchettes</a:t>
            </a:r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506F74-248F-4C64-9765-A9342D275DDF}"/>
              </a:ext>
            </a:extLst>
          </p:cNvPr>
          <p:cNvSpPr txBox="1"/>
          <p:nvPr/>
        </p:nvSpPr>
        <p:spPr>
          <a:xfrm>
            <a:off x="419100" y="0"/>
            <a:ext cx="56769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/>
              <a:t>Nuclei en ruchettes :</a:t>
            </a:r>
          </a:p>
          <a:p>
            <a:r>
              <a:rPr lang="fr-FR" sz="2800" dirty="0"/>
              <a:t>Le nucleus est formée de 2 cadres de couvain et 1 cadre de provision. On y introduit une CR ou une reine vierge</a:t>
            </a:r>
          </a:p>
          <a:p>
            <a:r>
              <a:rPr lang="fr-FR" sz="2800" b="1" u="sng" dirty="0"/>
              <a:t>Avantages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Il ne nécessite pas de retrouver la nouvelle reine après sa fécondation pour l’introduire dans une autre colonie car la colonie est constituée.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Pas besoin de matériel spécifique.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Ces nuclei sont formés dès que l’on connait le nombre de reines en élevage</a:t>
            </a:r>
          </a:p>
          <a:p>
            <a:r>
              <a:rPr lang="fr-FR" sz="2800" b="1" u="sng" dirty="0"/>
              <a:t>Inconvénient :</a:t>
            </a:r>
          </a:p>
          <a:p>
            <a:r>
              <a:rPr lang="fr-FR" sz="2800" dirty="0"/>
              <a:t>Cela mobilise beaucoup d’abeilles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50F52C-CABF-489B-9A2C-BF77C1476B52}"/>
              </a:ext>
            </a:extLst>
          </p:cNvPr>
          <p:cNvSpPr txBox="1"/>
          <p:nvPr/>
        </p:nvSpPr>
        <p:spPr>
          <a:xfrm>
            <a:off x="8708157" y="6306919"/>
            <a:ext cx="3483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hlinkClick r:id="rId4" action="ppaction://hlinksldjump"/>
              </a:rPr>
              <a:t>Retour au menu « Nuclei »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37127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8B5C40-DD67-4ED4-A09F-7A351FB6B489}"/>
              </a:ext>
            </a:extLst>
          </p:cNvPr>
          <p:cNvSpPr txBox="1"/>
          <p:nvPr/>
        </p:nvSpPr>
        <p:spPr>
          <a:xfrm>
            <a:off x="6234832" y="6292334"/>
            <a:ext cx="246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 action="ppaction://hlinksldjump"/>
              </a:rPr>
              <a:t>Retour au menu général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B867B0-41EF-4AD1-A028-2DEEBE3E2409}"/>
              </a:ext>
            </a:extLst>
          </p:cNvPr>
          <p:cNvSpPr txBox="1"/>
          <p:nvPr/>
        </p:nvSpPr>
        <p:spPr>
          <a:xfrm>
            <a:off x="4705350" y="381000"/>
            <a:ext cx="276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Les Mini-plus</a:t>
            </a:r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506F74-248F-4C64-9765-A9342D275DDF}"/>
              </a:ext>
            </a:extLst>
          </p:cNvPr>
          <p:cNvSpPr txBox="1"/>
          <p:nvPr/>
        </p:nvSpPr>
        <p:spPr>
          <a:xfrm>
            <a:off x="171450" y="1219200"/>
            <a:ext cx="592455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/>
              <a:t>Avantages :</a:t>
            </a:r>
          </a:p>
          <a:p>
            <a:r>
              <a:rPr lang="fr-FR" sz="2800" dirty="0"/>
              <a:t>Permettent d’élever plus de reines avec moins d’abeilles.</a:t>
            </a:r>
          </a:p>
          <a:p>
            <a:endParaRPr lang="fr-FR" sz="2800" dirty="0"/>
          </a:p>
          <a:p>
            <a:r>
              <a:rPr lang="fr-FR" sz="2800" b="1" u="sng" dirty="0"/>
              <a:t>Inconvénient :</a:t>
            </a:r>
          </a:p>
          <a:p>
            <a:r>
              <a:rPr lang="fr-FR" sz="2800" dirty="0"/>
              <a:t>Il faut peupler les </a:t>
            </a:r>
            <a:r>
              <a:rPr lang="fr-FR" sz="2800" dirty="0" err="1"/>
              <a:t>miniplus</a:t>
            </a:r>
            <a:r>
              <a:rPr lang="fr-FR" sz="2800" dirty="0"/>
              <a:t> sur 4 ou 5 éléments un mois avant avec une colonie en ordre de ponte.</a:t>
            </a:r>
          </a:p>
          <a:p>
            <a:r>
              <a:rPr lang="fr-FR" sz="2800" dirty="0"/>
              <a:t>Nécessite beaucoup de matériel spécifique: </a:t>
            </a:r>
            <a:r>
              <a:rPr lang="fr-FR" sz="2800" dirty="0">
                <a:hlinkClick r:id="rId3" action="ppaction://hlinksldjump"/>
              </a:rPr>
              <a:t>explications</a:t>
            </a:r>
            <a:endParaRPr lang="fr-FR" sz="2800" dirty="0"/>
          </a:p>
          <a:p>
            <a:r>
              <a:rPr lang="fr-FR" sz="2800" dirty="0"/>
              <a:t>Les reines fécondées et vérifiées doivent être introduites dans de nouvelles colonies</a:t>
            </a:r>
          </a:p>
        </p:txBody>
      </p:sp>
      <p:pic>
        <p:nvPicPr>
          <p:cNvPr id="7" name="Image 6" descr="Une image contenant boîte, équipement électronique, conteneur&#10;&#10;Description générée automatiquement">
            <a:extLst>
              <a:ext uri="{FF2B5EF4-FFF2-40B4-BE49-F238E27FC236}">
                <a16:creationId xmlns:a16="http://schemas.microsoft.com/office/drawing/2014/main" id="{807BCCB1-B708-42C7-8AA2-8BBB27C86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9" y="1390185"/>
            <a:ext cx="4484122" cy="40776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02CCF4-B022-4CE7-9AFC-C397D1C12853}"/>
              </a:ext>
            </a:extLst>
          </p:cNvPr>
          <p:cNvSpPr txBox="1"/>
          <p:nvPr/>
        </p:nvSpPr>
        <p:spPr>
          <a:xfrm>
            <a:off x="9277350" y="6292334"/>
            <a:ext cx="274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hlinkClick r:id="rId5" action="ppaction://hlinksldjump"/>
              </a:rPr>
              <a:t>Retour au menu « Nuclei »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34582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FB867B0-41EF-4AD1-A028-2DEEBE3E2409}"/>
              </a:ext>
            </a:extLst>
          </p:cNvPr>
          <p:cNvSpPr txBox="1"/>
          <p:nvPr/>
        </p:nvSpPr>
        <p:spPr>
          <a:xfrm>
            <a:off x="3905250" y="139184"/>
            <a:ext cx="7810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Les Mini-plus </a:t>
            </a:r>
            <a:r>
              <a:rPr lang="fr-FR" sz="1800" b="1" u="sng" dirty="0"/>
              <a:t>Exemple de conduite :</a:t>
            </a:r>
          </a:p>
          <a:p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506F74-248F-4C64-9765-A9342D275DDF}"/>
              </a:ext>
            </a:extLst>
          </p:cNvPr>
          <p:cNvSpPr txBox="1"/>
          <p:nvPr/>
        </p:nvSpPr>
        <p:spPr>
          <a:xfrm>
            <a:off x="171450" y="1219200"/>
            <a:ext cx="59245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 mois avant la naissance des reines </a:t>
            </a:r>
            <a:r>
              <a:rPr lang="fr-FR" sz="2800" dirty="0"/>
              <a:t>: Peupler avec un essaim nu de 1,5 kg une tour de 4 éléments. Au bout d’un mois tout est bâtis et pondu.</a:t>
            </a:r>
          </a:p>
          <a:p>
            <a:endParaRPr lang="fr-FR" sz="2800" dirty="0"/>
          </a:p>
          <a:p>
            <a:r>
              <a:rPr lang="fr-FR" sz="2800" b="1" dirty="0"/>
              <a:t>10 jours après le greffage :</a:t>
            </a:r>
          </a:p>
          <a:p>
            <a:r>
              <a:rPr lang="fr-FR" sz="2800" dirty="0"/>
              <a:t>Fractionner la colonie en 8 x 3 cadrons couverts d’abeilles avec œufs, larves et provisions, La reine reste dans un élément. Les 7 autres reçoivent une cellule royale mûre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FD4363-445B-4869-ACDF-7E186855CA0C}"/>
              </a:ext>
            </a:extLst>
          </p:cNvPr>
          <p:cNvSpPr txBox="1"/>
          <p:nvPr/>
        </p:nvSpPr>
        <p:spPr>
          <a:xfrm>
            <a:off x="6629400" y="1504950"/>
            <a:ext cx="4953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Matériel nécessaire :</a:t>
            </a:r>
          </a:p>
          <a:p>
            <a:r>
              <a:rPr lang="fr-FR" sz="2800" dirty="0"/>
              <a:t>8 planchers </a:t>
            </a:r>
          </a:p>
          <a:p>
            <a:r>
              <a:rPr lang="fr-FR" sz="2800" dirty="0"/>
              <a:t>8 toits</a:t>
            </a:r>
          </a:p>
          <a:p>
            <a:r>
              <a:rPr lang="fr-FR" sz="2800" dirty="0"/>
              <a:t>8 éléments</a:t>
            </a:r>
          </a:p>
          <a:p>
            <a:r>
              <a:rPr lang="fr-FR" sz="2800" dirty="0"/>
              <a:t>1 nourrisseur couvre-cadre</a:t>
            </a:r>
          </a:p>
          <a:p>
            <a:r>
              <a:rPr lang="fr-FR" sz="2800" dirty="0"/>
              <a:t>24 cadrons minimum</a:t>
            </a:r>
          </a:p>
          <a:p>
            <a:r>
              <a:rPr lang="fr-FR" sz="2800" dirty="0"/>
              <a:t>1,5 kg d’abeilles avec leur reine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262681-59DD-45A6-8818-664BD0E6F683}"/>
              </a:ext>
            </a:extLst>
          </p:cNvPr>
          <p:cNvGrpSpPr/>
          <p:nvPr/>
        </p:nvGrpSpPr>
        <p:grpSpPr>
          <a:xfrm>
            <a:off x="6350000" y="6260584"/>
            <a:ext cx="7315200" cy="369332"/>
            <a:chOff x="6350000" y="6260584"/>
            <a:chExt cx="7315200" cy="36933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F8B5C40-DD67-4ED4-A09F-7A351FB6B489}"/>
                </a:ext>
              </a:extLst>
            </p:cNvPr>
            <p:cNvSpPr txBox="1"/>
            <p:nvPr/>
          </p:nvSpPr>
          <p:spPr>
            <a:xfrm>
              <a:off x="6350000" y="6260584"/>
              <a:ext cx="2438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hlinkClick r:id="rId2" action="ppaction://hlinksldjump"/>
                </a:rPr>
                <a:t>Retour au menu général</a:t>
              </a:r>
              <a:endParaRPr lang="fr-FR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BBF5A23-E031-4B48-BA00-BEDDD2FA007E}"/>
                </a:ext>
              </a:extLst>
            </p:cNvPr>
            <p:cNvSpPr txBox="1"/>
            <p:nvPr/>
          </p:nvSpPr>
          <p:spPr>
            <a:xfrm>
              <a:off x="7569200" y="6260584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3" action="ppaction://hlinksldjump"/>
                </a:rPr>
                <a:t>Retour au menu « Nuclei »</a:t>
              </a:r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353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BA1F3E-FA90-4B29-99B6-32598789F06F}"/>
              </a:ext>
            </a:extLst>
          </p:cNvPr>
          <p:cNvGrpSpPr/>
          <p:nvPr/>
        </p:nvGrpSpPr>
        <p:grpSpPr>
          <a:xfrm>
            <a:off x="1700213" y="476250"/>
            <a:ext cx="2152650" cy="1466850"/>
            <a:chOff x="1695450" y="228600"/>
            <a:chExt cx="2152650" cy="146685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60D1CE5-1229-43A2-B494-6D597C024BFC}"/>
                </a:ext>
              </a:extLst>
            </p:cNvPr>
            <p:cNvSpPr/>
            <p:nvPr/>
          </p:nvSpPr>
          <p:spPr>
            <a:xfrm>
              <a:off x="1695450" y="228600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highlight>
                  <a:srgbClr val="FFFF00"/>
                </a:highligh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D37669D-C180-49C4-B223-9C5D9E0AD9B6}"/>
                </a:ext>
              </a:extLst>
            </p:cNvPr>
            <p:cNvSpPr/>
            <p:nvPr/>
          </p:nvSpPr>
          <p:spPr>
            <a:xfrm>
              <a:off x="184785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FFFF00"/>
                </a:highlight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E23F68-7FAD-4E6D-8AF7-9DB8C5C4A3AC}"/>
                </a:ext>
              </a:extLst>
            </p:cNvPr>
            <p:cNvSpPr/>
            <p:nvPr/>
          </p:nvSpPr>
          <p:spPr>
            <a:xfrm>
              <a:off x="21336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FFFF00"/>
                </a:highlight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265807-AE7C-4B8E-81B2-4137AEE2BDF6}"/>
                </a:ext>
              </a:extLst>
            </p:cNvPr>
            <p:cNvSpPr/>
            <p:nvPr/>
          </p:nvSpPr>
          <p:spPr>
            <a:xfrm>
              <a:off x="2466975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FFFF00"/>
                </a:highligh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C46D816-4C51-491C-8AAD-3C0EB140DDD7}"/>
                </a:ext>
              </a:extLst>
            </p:cNvPr>
            <p:cNvSpPr/>
            <p:nvPr/>
          </p:nvSpPr>
          <p:spPr>
            <a:xfrm>
              <a:off x="285750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FFFF00"/>
                </a:highlight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571ACC1-D674-4529-993E-4C05E4633907}"/>
                </a:ext>
              </a:extLst>
            </p:cNvPr>
            <p:cNvSpPr/>
            <p:nvPr/>
          </p:nvSpPr>
          <p:spPr>
            <a:xfrm>
              <a:off x="3209925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FFFF00"/>
                </a:highlight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7C43C9-1D66-4BCC-94AE-53876735FBD6}"/>
                </a:ext>
              </a:extLst>
            </p:cNvPr>
            <p:cNvSpPr/>
            <p:nvPr/>
          </p:nvSpPr>
          <p:spPr>
            <a:xfrm>
              <a:off x="35433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highlight>
                    <a:srgbClr val="FFFF00"/>
                  </a:highlight>
                </a:rPr>
                <a:t>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19221C5-1EAC-4A43-8C93-0D6B8EE92ACB}"/>
              </a:ext>
            </a:extLst>
          </p:cNvPr>
          <p:cNvGrpSpPr/>
          <p:nvPr/>
        </p:nvGrpSpPr>
        <p:grpSpPr>
          <a:xfrm>
            <a:off x="1695450" y="1933575"/>
            <a:ext cx="2152650" cy="1466850"/>
            <a:chOff x="1695450" y="228600"/>
            <a:chExt cx="2152650" cy="14668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C26B28-A312-44BE-853E-467A8ABCDF4C}"/>
                </a:ext>
              </a:extLst>
            </p:cNvPr>
            <p:cNvSpPr/>
            <p:nvPr/>
          </p:nvSpPr>
          <p:spPr>
            <a:xfrm>
              <a:off x="1695450" y="228600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B285E8-4C95-4BD7-8829-1CB778EC77CF}"/>
                </a:ext>
              </a:extLst>
            </p:cNvPr>
            <p:cNvSpPr/>
            <p:nvPr/>
          </p:nvSpPr>
          <p:spPr>
            <a:xfrm>
              <a:off x="184785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2BA878-4529-4CF8-874D-749550C81301}"/>
                </a:ext>
              </a:extLst>
            </p:cNvPr>
            <p:cNvSpPr/>
            <p:nvPr/>
          </p:nvSpPr>
          <p:spPr>
            <a:xfrm>
              <a:off x="21336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838C5B1-905C-4ABC-A23F-A182EC663D57}"/>
                </a:ext>
              </a:extLst>
            </p:cNvPr>
            <p:cNvSpPr/>
            <p:nvPr/>
          </p:nvSpPr>
          <p:spPr>
            <a:xfrm>
              <a:off x="2466975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67CED09-F75C-40C1-BA44-34FE3AE75FA5}"/>
                </a:ext>
              </a:extLst>
            </p:cNvPr>
            <p:cNvSpPr/>
            <p:nvPr/>
          </p:nvSpPr>
          <p:spPr>
            <a:xfrm>
              <a:off x="285750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2278C40-796A-40DD-BFC1-A6BB778C814E}"/>
                </a:ext>
              </a:extLst>
            </p:cNvPr>
            <p:cNvSpPr/>
            <p:nvPr/>
          </p:nvSpPr>
          <p:spPr>
            <a:xfrm>
              <a:off x="3209925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4F1369F-F8B8-4A43-9A35-471030F59F19}"/>
                </a:ext>
              </a:extLst>
            </p:cNvPr>
            <p:cNvSpPr/>
            <p:nvPr/>
          </p:nvSpPr>
          <p:spPr>
            <a:xfrm>
              <a:off x="35433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2FD3A57-B431-44E2-A583-4E1A034771E5}"/>
              </a:ext>
            </a:extLst>
          </p:cNvPr>
          <p:cNvGrpSpPr/>
          <p:nvPr/>
        </p:nvGrpSpPr>
        <p:grpSpPr>
          <a:xfrm>
            <a:off x="1671638" y="3419475"/>
            <a:ext cx="2152650" cy="1466850"/>
            <a:chOff x="1695450" y="228600"/>
            <a:chExt cx="2152650" cy="146685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871CF55-38AE-453A-B448-85DDB72D9124}"/>
                </a:ext>
              </a:extLst>
            </p:cNvPr>
            <p:cNvSpPr/>
            <p:nvPr/>
          </p:nvSpPr>
          <p:spPr>
            <a:xfrm>
              <a:off x="1695450" y="228600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988AE70-8AFD-4768-AE67-1CDB2CB9E81F}"/>
                </a:ext>
              </a:extLst>
            </p:cNvPr>
            <p:cNvSpPr/>
            <p:nvPr/>
          </p:nvSpPr>
          <p:spPr>
            <a:xfrm>
              <a:off x="184785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13C7F94-0D78-4E84-BC92-0E63EB433340}"/>
                </a:ext>
              </a:extLst>
            </p:cNvPr>
            <p:cNvSpPr/>
            <p:nvPr/>
          </p:nvSpPr>
          <p:spPr>
            <a:xfrm>
              <a:off x="21336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B942DDD-3ECE-49B4-A01F-751008650868}"/>
                </a:ext>
              </a:extLst>
            </p:cNvPr>
            <p:cNvSpPr/>
            <p:nvPr/>
          </p:nvSpPr>
          <p:spPr>
            <a:xfrm>
              <a:off x="2466975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1BFB85-CA0D-4A9E-B5F8-FA7F6B9586B2}"/>
                </a:ext>
              </a:extLst>
            </p:cNvPr>
            <p:cNvSpPr/>
            <p:nvPr/>
          </p:nvSpPr>
          <p:spPr>
            <a:xfrm>
              <a:off x="285750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D4F6FBF-740D-430C-9613-3822EDC953E5}"/>
                </a:ext>
              </a:extLst>
            </p:cNvPr>
            <p:cNvSpPr/>
            <p:nvPr/>
          </p:nvSpPr>
          <p:spPr>
            <a:xfrm>
              <a:off x="3209925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3276DFD-7149-4B75-AB7E-01B6D51DFD87}"/>
                </a:ext>
              </a:extLst>
            </p:cNvPr>
            <p:cNvSpPr/>
            <p:nvPr/>
          </p:nvSpPr>
          <p:spPr>
            <a:xfrm>
              <a:off x="35433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68D311D-4E05-4135-A2B9-01A8625AC67E}"/>
              </a:ext>
            </a:extLst>
          </p:cNvPr>
          <p:cNvGrpSpPr/>
          <p:nvPr/>
        </p:nvGrpSpPr>
        <p:grpSpPr>
          <a:xfrm>
            <a:off x="1671638" y="4905375"/>
            <a:ext cx="2152650" cy="1466850"/>
            <a:chOff x="1695450" y="228600"/>
            <a:chExt cx="2152650" cy="146685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AB6BDB2-5189-42AF-BB3E-1934605B5422}"/>
                </a:ext>
              </a:extLst>
            </p:cNvPr>
            <p:cNvSpPr/>
            <p:nvPr/>
          </p:nvSpPr>
          <p:spPr>
            <a:xfrm>
              <a:off x="1695450" y="228600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5D07B1E-8115-43B2-9EA2-F0DD60DBCCB5}"/>
                </a:ext>
              </a:extLst>
            </p:cNvPr>
            <p:cNvSpPr/>
            <p:nvPr/>
          </p:nvSpPr>
          <p:spPr>
            <a:xfrm>
              <a:off x="184785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B3AFE34-B83C-4659-88FF-C0F297B1E4E3}"/>
                </a:ext>
              </a:extLst>
            </p:cNvPr>
            <p:cNvSpPr/>
            <p:nvPr/>
          </p:nvSpPr>
          <p:spPr>
            <a:xfrm>
              <a:off x="21336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9FA7E75-114F-4F12-A119-D44A96D13C2C}"/>
                </a:ext>
              </a:extLst>
            </p:cNvPr>
            <p:cNvSpPr/>
            <p:nvPr/>
          </p:nvSpPr>
          <p:spPr>
            <a:xfrm>
              <a:off x="2466975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4E9F32F-BE7B-4895-855E-DCF389A3EB60}"/>
                </a:ext>
              </a:extLst>
            </p:cNvPr>
            <p:cNvSpPr/>
            <p:nvPr/>
          </p:nvSpPr>
          <p:spPr>
            <a:xfrm>
              <a:off x="2857500" y="361950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0E9FFF9-5CCA-4FF4-92C6-7B8348599CF3}"/>
                </a:ext>
              </a:extLst>
            </p:cNvPr>
            <p:cNvSpPr/>
            <p:nvPr/>
          </p:nvSpPr>
          <p:spPr>
            <a:xfrm>
              <a:off x="3209925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813B178-6B6E-41AF-8745-84B246BA265B}"/>
                </a:ext>
              </a:extLst>
            </p:cNvPr>
            <p:cNvSpPr/>
            <p:nvPr/>
          </p:nvSpPr>
          <p:spPr>
            <a:xfrm>
              <a:off x="3543300" y="333375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</a:t>
              </a:r>
            </a:p>
          </p:txBody>
        </p:sp>
      </p:grpSp>
      <p:pic>
        <p:nvPicPr>
          <p:cNvPr id="42" name="Graphique 41" descr="Féminin avec un remplissage uni">
            <a:extLst>
              <a:ext uri="{FF2B5EF4-FFF2-40B4-BE49-F238E27FC236}">
                <a16:creationId xmlns:a16="http://schemas.microsoft.com/office/drawing/2014/main" id="{D082F59B-0BEA-4B98-B2E4-BE10C6D53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57488" y="3714750"/>
            <a:ext cx="914400" cy="91440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ECE8728A-39D9-4F20-B216-413623C8B671}"/>
              </a:ext>
            </a:extLst>
          </p:cNvPr>
          <p:cNvSpPr txBox="1"/>
          <p:nvPr/>
        </p:nvSpPr>
        <p:spPr>
          <a:xfrm>
            <a:off x="7086600" y="609600"/>
            <a:ext cx="419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Au bout d’un mois</a:t>
            </a:r>
          </a:p>
          <a:p>
            <a:r>
              <a:rPr lang="fr-FR" sz="3200" dirty="0"/>
              <a:t>Les 4 éléments sont bâtis et pondus</a:t>
            </a:r>
          </a:p>
          <a:p>
            <a:endParaRPr lang="fr-FR" sz="3200" dirty="0"/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96228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39623C5-45FD-40E3-8EF8-CBE3ED66DA67}"/>
              </a:ext>
            </a:extLst>
          </p:cNvPr>
          <p:cNvGrpSpPr/>
          <p:nvPr/>
        </p:nvGrpSpPr>
        <p:grpSpPr>
          <a:xfrm>
            <a:off x="471487" y="442913"/>
            <a:ext cx="2152650" cy="1466850"/>
            <a:chOff x="471487" y="442913"/>
            <a:chExt cx="2152650" cy="146685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AB6BDB2-5189-42AF-BB3E-1934605B5422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5D07B1E-8115-43B2-9EA2-F0DD60DBCCB5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B3AFE34-B83C-4659-88FF-C0F297B1E4E3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9FA7E75-114F-4F12-A119-D44A96D13C2C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6128082-DE87-41CE-8977-5780ECFE2BF2}"/>
              </a:ext>
            </a:extLst>
          </p:cNvPr>
          <p:cNvGrpSpPr/>
          <p:nvPr/>
        </p:nvGrpSpPr>
        <p:grpSpPr>
          <a:xfrm>
            <a:off x="3400426" y="476251"/>
            <a:ext cx="2152650" cy="1466850"/>
            <a:chOff x="471487" y="442913"/>
            <a:chExt cx="2152650" cy="146685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8CA2633-148A-4053-9035-B0030E807966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96C0EA3-3A67-4683-BE16-8EF3D5F02F30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52D0FC4-ADD9-42B0-942E-A18D1B84BE6B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6762866-5230-4BFF-8F21-20BECD86E588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15A471D2-B55C-429D-A76B-6AF16076080F}"/>
              </a:ext>
            </a:extLst>
          </p:cNvPr>
          <p:cNvGrpSpPr/>
          <p:nvPr/>
        </p:nvGrpSpPr>
        <p:grpSpPr>
          <a:xfrm>
            <a:off x="576264" y="3490913"/>
            <a:ext cx="2152650" cy="1466850"/>
            <a:chOff x="471487" y="442913"/>
            <a:chExt cx="2152650" cy="146685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E3788F0-38A9-4D53-870B-3CDDAC170FF1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6C79459-E215-4398-9720-5D1A2B9A39F7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A42DA25-DA42-40D7-AF39-E564A95E5584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5112C00-406C-41A9-A443-A40F1CFBC249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3F630EA9-64EE-4EC1-8000-44F7BAEBBCC0}"/>
              </a:ext>
            </a:extLst>
          </p:cNvPr>
          <p:cNvGrpSpPr/>
          <p:nvPr/>
        </p:nvGrpSpPr>
        <p:grpSpPr>
          <a:xfrm>
            <a:off x="3400426" y="3452813"/>
            <a:ext cx="2152650" cy="1466850"/>
            <a:chOff x="471487" y="442913"/>
            <a:chExt cx="2152650" cy="146685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8DADC3A-ECB6-4AB4-B666-65440F1B79D9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B49D001-9264-4F2A-A7B9-CC6CFBEC5A5A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3625B2F-F8FF-4AE2-91FD-39A23A9EC8B3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7A3FF5B-00F8-43B5-A23B-8A6A8EB26983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7059B901-3EAF-4E31-AF3F-4D917D8AA0F0}"/>
              </a:ext>
            </a:extLst>
          </p:cNvPr>
          <p:cNvGrpSpPr/>
          <p:nvPr/>
        </p:nvGrpSpPr>
        <p:grpSpPr>
          <a:xfrm>
            <a:off x="6543676" y="3471863"/>
            <a:ext cx="2152650" cy="1466850"/>
            <a:chOff x="471487" y="442913"/>
            <a:chExt cx="2152650" cy="146685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8DFCC2F-344D-497A-8329-934B51C44893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38FEF4-3250-4FBF-8FB3-EB30481E5225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48B311-3D84-4802-B4EC-54A638C90342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D23CC88-25D0-4F96-AB0D-045CD6217332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43BB14C9-F3D7-4EE5-BE08-23EF9D1B0AC2}"/>
              </a:ext>
            </a:extLst>
          </p:cNvPr>
          <p:cNvGrpSpPr/>
          <p:nvPr/>
        </p:nvGrpSpPr>
        <p:grpSpPr>
          <a:xfrm>
            <a:off x="9567863" y="3452813"/>
            <a:ext cx="2152650" cy="1466850"/>
            <a:chOff x="471487" y="442913"/>
            <a:chExt cx="2152650" cy="146685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ED2E417-2940-4404-A21B-7DAF18B8D06E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438879D-0F38-4D75-BEE9-5A5CDC6CF7E6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82AD79E-05C0-4622-A21B-C3B9E4FB3BB5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97AA732-B57D-4048-A917-8E82259F5ED0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13F5D7D-F51D-45A9-B30D-7915B23616C1}"/>
              </a:ext>
            </a:extLst>
          </p:cNvPr>
          <p:cNvGrpSpPr/>
          <p:nvPr/>
        </p:nvGrpSpPr>
        <p:grpSpPr>
          <a:xfrm>
            <a:off x="6472238" y="533401"/>
            <a:ext cx="2152650" cy="1466850"/>
            <a:chOff x="471487" y="442913"/>
            <a:chExt cx="2152650" cy="146685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67CC424-C8EE-4D4E-9FEB-8C2683237C4A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7907C09-4874-4EBF-90A1-2CE04F45E0CD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DCE4866-4143-41F9-B0EB-20DA28242AB5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D8EA14D-80F7-4864-8B35-E928057EBBD7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3B70FB51-C5FD-489F-BF1A-6B50DE21756D}"/>
              </a:ext>
            </a:extLst>
          </p:cNvPr>
          <p:cNvGrpSpPr/>
          <p:nvPr/>
        </p:nvGrpSpPr>
        <p:grpSpPr>
          <a:xfrm>
            <a:off x="9415463" y="476251"/>
            <a:ext cx="2152650" cy="1466850"/>
            <a:chOff x="471487" y="442913"/>
            <a:chExt cx="2152650" cy="146685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3DA08A8-1EB3-42AD-9E0B-92B16968400A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CE2434F-8E5A-4FC3-B574-850F8E80EB49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E69239B-49F3-4533-A9A1-DA7FEEE919FE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48C7F96-A30F-436F-AA9C-96DA68A0FE27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8" name="Graphique 77" descr="Féminin avec un remplissage uni">
            <a:extLst>
              <a:ext uri="{FF2B5EF4-FFF2-40B4-BE49-F238E27FC236}">
                <a16:creationId xmlns:a16="http://schemas.microsoft.com/office/drawing/2014/main" id="{025CE809-48F0-4583-9C63-C1B9A2880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0839" y="3881438"/>
            <a:ext cx="914400" cy="9144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BF0A416-715B-471C-B9AE-E0DCD438A344}"/>
              </a:ext>
            </a:extLst>
          </p:cNvPr>
          <p:cNvSpPr txBox="1"/>
          <p:nvPr/>
        </p:nvSpPr>
        <p:spPr>
          <a:xfrm>
            <a:off x="1014414" y="2247900"/>
            <a:ext cx="98440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Le couvain, les abeilles et les provisions sont </a:t>
            </a:r>
            <a:br>
              <a:rPr lang="fr-FR" sz="3200" dirty="0"/>
            </a:br>
            <a:r>
              <a:rPr lang="fr-FR" sz="3200" dirty="0"/>
              <a:t>répartis en 8 éléments de 3 cadrons</a:t>
            </a:r>
          </a:p>
        </p:txBody>
      </p:sp>
    </p:spTree>
    <p:extLst>
      <p:ext uri="{BB962C8B-B14F-4D97-AF65-F5344CB8AC3E}">
        <p14:creationId xmlns:p14="http://schemas.microsoft.com/office/powerpoint/2010/main" val="3364508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39623C5-45FD-40E3-8EF8-CBE3ED66DA67}"/>
              </a:ext>
            </a:extLst>
          </p:cNvPr>
          <p:cNvGrpSpPr/>
          <p:nvPr/>
        </p:nvGrpSpPr>
        <p:grpSpPr>
          <a:xfrm>
            <a:off x="471487" y="442913"/>
            <a:ext cx="2152650" cy="1466850"/>
            <a:chOff x="471487" y="442913"/>
            <a:chExt cx="2152650" cy="146685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AB6BDB2-5189-42AF-BB3E-1934605B5422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5D07B1E-8115-43B2-9EA2-F0DD60DBCCB5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B3AFE34-B83C-4659-88FF-C0F297B1E4E3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9FA7E75-114F-4F12-A119-D44A96D13C2C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6128082-DE87-41CE-8977-5780ECFE2BF2}"/>
              </a:ext>
            </a:extLst>
          </p:cNvPr>
          <p:cNvGrpSpPr/>
          <p:nvPr/>
        </p:nvGrpSpPr>
        <p:grpSpPr>
          <a:xfrm>
            <a:off x="3400426" y="476251"/>
            <a:ext cx="2152650" cy="1466850"/>
            <a:chOff x="471487" y="442913"/>
            <a:chExt cx="2152650" cy="146685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8CA2633-148A-4053-9035-B0030E807966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96C0EA3-3A67-4683-BE16-8EF3D5F02F30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52D0FC4-ADD9-42B0-942E-A18D1B84BE6B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6762866-5230-4BFF-8F21-20BECD86E588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15A471D2-B55C-429D-A76B-6AF16076080F}"/>
              </a:ext>
            </a:extLst>
          </p:cNvPr>
          <p:cNvGrpSpPr/>
          <p:nvPr/>
        </p:nvGrpSpPr>
        <p:grpSpPr>
          <a:xfrm>
            <a:off x="576264" y="3490913"/>
            <a:ext cx="2152650" cy="1466850"/>
            <a:chOff x="471487" y="442913"/>
            <a:chExt cx="2152650" cy="146685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E3788F0-38A9-4D53-870B-3CDDAC170FF1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6C79459-E215-4398-9720-5D1A2B9A39F7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A42DA25-DA42-40D7-AF39-E564A95E5584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5112C00-406C-41A9-A443-A40F1CFBC249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3F630EA9-64EE-4EC1-8000-44F7BAEBBCC0}"/>
              </a:ext>
            </a:extLst>
          </p:cNvPr>
          <p:cNvGrpSpPr/>
          <p:nvPr/>
        </p:nvGrpSpPr>
        <p:grpSpPr>
          <a:xfrm>
            <a:off x="3400426" y="3452813"/>
            <a:ext cx="2152650" cy="1466850"/>
            <a:chOff x="471487" y="442913"/>
            <a:chExt cx="2152650" cy="146685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8DADC3A-ECB6-4AB4-B666-65440F1B79D9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B49D001-9264-4F2A-A7B9-CC6CFBEC5A5A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3625B2F-F8FF-4AE2-91FD-39A23A9EC8B3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7A3FF5B-00F8-43B5-A23B-8A6A8EB26983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7059B901-3EAF-4E31-AF3F-4D917D8AA0F0}"/>
              </a:ext>
            </a:extLst>
          </p:cNvPr>
          <p:cNvGrpSpPr/>
          <p:nvPr/>
        </p:nvGrpSpPr>
        <p:grpSpPr>
          <a:xfrm>
            <a:off x="6543676" y="3471863"/>
            <a:ext cx="2152650" cy="1466850"/>
            <a:chOff x="471487" y="442913"/>
            <a:chExt cx="2152650" cy="146685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8DFCC2F-344D-497A-8329-934B51C44893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38FEF4-3250-4FBF-8FB3-EB30481E5225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48B311-3D84-4802-B4EC-54A638C90342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D23CC88-25D0-4F96-AB0D-045CD6217332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43BB14C9-F3D7-4EE5-BE08-23EF9D1B0AC2}"/>
              </a:ext>
            </a:extLst>
          </p:cNvPr>
          <p:cNvGrpSpPr/>
          <p:nvPr/>
        </p:nvGrpSpPr>
        <p:grpSpPr>
          <a:xfrm>
            <a:off x="9567863" y="3452813"/>
            <a:ext cx="2152650" cy="1466850"/>
            <a:chOff x="471487" y="442913"/>
            <a:chExt cx="2152650" cy="146685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ED2E417-2940-4404-A21B-7DAF18B8D06E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438879D-0F38-4D75-BEE9-5A5CDC6CF7E6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82AD79E-05C0-4622-A21B-C3B9E4FB3BB5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97AA732-B57D-4048-A917-8E82259F5ED0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13F5D7D-F51D-45A9-B30D-7915B23616C1}"/>
              </a:ext>
            </a:extLst>
          </p:cNvPr>
          <p:cNvGrpSpPr/>
          <p:nvPr/>
        </p:nvGrpSpPr>
        <p:grpSpPr>
          <a:xfrm>
            <a:off x="6472238" y="533401"/>
            <a:ext cx="2152650" cy="1466850"/>
            <a:chOff x="471487" y="442913"/>
            <a:chExt cx="2152650" cy="146685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67CC424-C8EE-4D4E-9FEB-8C2683237C4A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7907C09-4874-4EBF-90A1-2CE04F45E0CD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DCE4866-4143-41F9-B0EB-20DA28242AB5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D8EA14D-80F7-4864-8B35-E928057EBBD7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3B70FB51-C5FD-489F-BF1A-6B50DE21756D}"/>
              </a:ext>
            </a:extLst>
          </p:cNvPr>
          <p:cNvGrpSpPr/>
          <p:nvPr/>
        </p:nvGrpSpPr>
        <p:grpSpPr>
          <a:xfrm>
            <a:off x="9415463" y="476251"/>
            <a:ext cx="2152650" cy="1466850"/>
            <a:chOff x="471487" y="442913"/>
            <a:chExt cx="2152650" cy="146685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3DA08A8-1EB3-42AD-9E0B-92B16968400A}"/>
                </a:ext>
              </a:extLst>
            </p:cNvPr>
            <p:cNvSpPr/>
            <p:nvPr/>
          </p:nvSpPr>
          <p:spPr>
            <a:xfrm>
              <a:off x="471487" y="442913"/>
              <a:ext cx="2152650" cy="1466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CE2434F-8E5A-4FC3-B574-850F8E80EB49}"/>
                </a:ext>
              </a:extLst>
            </p:cNvPr>
            <p:cNvSpPr/>
            <p:nvPr/>
          </p:nvSpPr>
          <p:spPr>
            <a:xfrm>
              <a:off x="623887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E69239B-49F3-4533-A9A1-DA7FEEE919FE}"/>
                </a:ext>
              </a:extLst>
            </p:cNvPr>
            <p:cNvSpPr/>
            <p:nvPr/>
          </p:nvSpPr>
          <p:spPr>
            <a:xfrm>
              <a:off x="909637" y="547688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48C7F96-A30F-436F-AA9C-96DA68A0FE27}"/>
                </a:ext>
              </a:extLst>
            </p:cNvPr>
            <p:cNvSpPr/>
            <p:nvPr/>
          </p:nvSpPr>
          <p:spPr>
            <a:xfrm>
              <a:off x="1243012" y="576263"/>
              <a:ext cx="152400" cy="123825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8" name="Graphique 77" descr="Féminin avec un remplissage uni">
            <a:extLst>
              <a:ext uri="{FF2B5EF4-FFF2-40B4-BE49-F238E27FC236}">
                <a16:creationId xmlns:a16="http://schemas.microsoft.com/office/drawing/2014/main" id="{025CE809-48F0-4583-9C63-C1B9A2880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8576" y="3767138"/>
            <a:ext cx="914400" cy="914400"/>
          </a:xfrm>
          <a:prstGeom prst="rect">
            <a:avLst/>
          </a:prstGeom>
        </p:spPr>
      </p:pic>
      <p:pic>
        <p:nvPicPr>
          <p:cNvPr id="43" name="Graphique 42" descr="Féminin avec un remplissage uni">
            <a:extLst>
              <a:ext uri="{FF2B5EF4-FFF2-40B4-BE49-F238E27FC236}">
                <a16:creationId xmlns:a16="http://schemas.microsoft.com/office/drawing/2014/main" id="{E334EBC5-89F9-497E-993A-FF08F2B36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52590" y="828676"/>
            <a:ext cx="914400" cy="914400"/>
          </a:xfrm>
          <a:prstGeom prst="rect">
            <a:avLst/>
          </a:prstGeom>
        </p:spPr>
      </p:pic>
      <p:pic>
        <p:nvPicPr>
          <p:cNvPr id="44" name="Graphique 43" descr="Féminin avec un remplissage uni">
            <a:extLst>
              <a:ext uri="{FF2B5EF4-FFF2-40B4-BE49-F238E27FC236}">
                <a16:creationId xmlns:a16="http://schemas.microsoft.com/office/drawing/2014/main" id="{884453C3-CA56-43EE-977E-B5D5E3568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698" y="3633789"/>
            <a:ext cx="914400" cy="914400"/>
          </a:xfrm>
          <a:prstGeom prst="rect">
            <a:avLst/>
          </a:prstGeom>
        </p:spPr>
      </p:pic>
      <p:pic>
        <p:nvPicPr>
          <p:cNvPr id="45" name="Graphique 44" descr="Féminin avec un remplissage uni">
            <a:extLst>
              <a:ext uri="{FF2B5EF4-FFF2-40B4-BE49-F238E27FC236}">
                <a16:creationId xmlns:a16="http://schemas.microsoft.com/office/drawing/2014/main" id="{3C6649E6-CC7C-4681-890D-C90621A7C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0088" y="3702846"/>
            <a:ext cx="914400" cy="914400"/>
          </a:xfrm>
          <a:prstGeom prst="rect">
            <a:avLst/>
          </a:prstGeom>
        </p:spPr>
      </p:pic>
      <p:pic>
        <p:nvPicPr>
          <p:cNvPr id="46" name="Graphique 45" descr="Féminin avec un remplissage uni">
            <a:extLst>
              <a:ext uri="{FF2B5EF4-FFF2-40B4-BE49-F238E27FC236}">
                <a16:creationId xmlns:a16="http://schemas.microsoft.com/office/drawing/2014/main" id="{432B1BD3-61F3-482A-B4E4-E7D2F0D4B5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1336" y="3719513"/>
            <a:ext cx="914400" cy="914400"/>
          </a:xfrm>
          <a:prstGeom prst="rect">
            <a:avLst/>
          </a:prstGeom>
        </p:spPr>
      </p:pic>
      <p:pic>
        <p:nvPicPr>
          <p:cNvPr id="47" name="Graphique 46" descr="Féminin avec un remplissage uni">
            <a:extLst>
              <a:ext uri="{FF2B5EF4-FFF2-40B4-BE49-F238E27FC236}">
                <a16:creationId xmlns:a16="http://schemas.microsoft.com/office/drawing/2014/main" id="{09A20EF3-22EF-45E5-AC83-3D40103A6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9612" y="771526"/>
            <a:ext cx="914400" cy="914400"/>
          </a:xfrm>
          <a:prstGeom prst="rect">
            <a:avLst/>
          </a:prstGeom>
        </p:spPr>
      </p:pic>
      <p:pic>
        <p:nvPicPr>
          <p:cNvPr id="79" name="Graphique 78" descr="Féminin avec un remplissage uni">
            <a:extLst>
              <a:ext uri="{FF2B5EF4-FFF2-40B4-BE49-F238E27FC236}">
                <a16:creationId xmlns:a16="http://schemas.microsoft.com/office/drawing/2014/main" id="{8D9C9DC7-92C3-4C5C-A3A8-E6FEAE254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7138" y="771526"/>
            <a:ext cx="914400" cy="914400"/>
          </a:xfrm>
          <a:prstGeom prst="rect">
            <a:avLst/>
          </a:prstGeom>
        </p:spPr>
      </p:pic>
      <p:pic>
        <p:nvPicPr>
          <p:cNvPr id="80" name="Graphique 79" descr="Féminin avec un remplissage uni">
            <a:extLst>
              <a:ext uri="{FF2B5EF4-FFF2-40B4-BE49-F238E27FC236}">
                <a16:creationId xmlns:a16="http://schemas.microsoft.com/office/drawing/2014/main" id="{B829B987-2BF5-4DEF-870B-2DA324B3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39410" y="719138"/>
            <a:ext cx="914400" cy="9144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B09526-23C9-45C9-97D7-2C1826638323}"/>
              </a:ext>
            </a:extLst>
          </p:cNvPr>
          <p:cNvSpPr txBox="1"/>
          <p:nvPr/>
        </p:nvSpPr>
        <p:spPr>
          <a:xfrm>
            <a:off x="471487" y="2190750"/>
            <a:ext cx="11096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Introductions de CR mûres dans les 7 éléments orphelins</a:t>
            </a:r>
          </a:p>
          <a:p>
            <a:pPr algn="ctr"/>
            <a:r>
              <a:rPr lang="fr-FR" sz="3200" dirty="0"/>
              <a:t>Le 8</a:t>
            </a:r>
            <a:r>
              <a:rPr lang="fr-FR" sz="3200" baseline="30000" dirty="0"/>
              <a:t>ème</a:t>
            </a:r>
            <a:r>
              <a:rPr lang="fr-FR" sz="3200" dirty="0"/>
              <a:t> garde sa reine</a:t>
            </a: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A95690A6-D0F4-4494-AC87-A01AB68B7C10}"/>
              </a:ext>
            </a:extLst>
          </p:cNvPr>
          <p:cNvGrpSpPr/>
          <p:nvPr/>
        </p:nvGrpSpPr>
        <p:grpSpPr>
          <a:xfrm>
            <a:off x="5553076" y="6260584"/>
            <a:ext cx="7794624" cy="369332"/>
            <a:chOff x="6350000" y="6260584"/>
            <a:chExt cx="7315200" cy="369332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BBB67B48-DEEA-4586-8BEC-2523504BA3D7}"/>
                </a:ext>
              </a:extLst>
            </p:cNvPr>
            <p:cNvSpPr txBox="1"/>
            <p:nvPr/>
          </p:nvSpPr>
          <p:spPr>
            <a:xfrm>
              <a:off x="6350000" y="6260584"/>
              <a:ext cx="2438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hlinkClick r:id="rId6" action="ppaction://hlinksldjump"/>
                </a:rPr>
                <a:t>Retour au menu général</a:t>
              </a:r>
              <a:endParaRPr lang="fr-FR" dirty="0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F6A858D-AADE-4A67-A395-EC9EF6FEB44F}"/>
                </a:ext>
              </a:extLst>
            </p:cNvPr>
            <p:cNvSpPr txBox="1"/>
            <p:nvPr/>
          </p:nvSpPr>
          <p:spPr>
            <a:xfrm>
              <a:off x="7569200" y="6260584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7" action="ppaction://hlinksldjump"/>
                </a:rPr>
                <a:t>Retour au menu « Nuclei »</a:t>
              </a:r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344534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B6D0F6-6747-434F-B981-FDAC854639FD}"/>
              </a:ext>
            </a:extLst>
          </p:cNvPr>
          <p:cNvSpPr txBox="1"/>
          <p:nvPr/>
        </p:nvSpPr>
        <p:spPr>
          <a:xfrm>
            <a:off x="1066800" y="266700"/>
            <a:ext cx="7715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Micro nuclei type Kieler ou </a:t>
            </a:r>
            <a:r>
              <a:rPr lang="fr-FR" sz="3200" b="1" dirty="0" err="1"/>
              <a:t>Apidea</a:t>
            </a:r>
            <a:endParaRPr lang="fr-FR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7E6C23-7108-4E05-9B26-707D5A301E2C}"/>
              </a:ext>
            </a:extLst>
          </p:cNvPr>
          <p:cNvSpPr txBox="1"/>
          <p:nvPr/>
        </p:nvSpPr>
        <p:spPr>
          <a:xfrm>
            <a:off x="914400" y="789920"/>
            <a:ext cx="10820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Ce sont des micro-colonies peuplées avec l’équivalent d’un pot de 500gr de miel rempli d’abeilles. Les reines vierges sont introduites rapidement après leur naissance.</a:t>
            </a:r>
          </a:p>
          <a:p>
            <a:endParaRPr lang="fr-FR" sz="3200" dirty="0"/>
          </a:p>
          <a:p>
            <a:r>
              <a:rPr lang="fr-FR" sz="3200" dirty="0"/>
              <a:t>Dès la récolte de la première reine fécondée, celle-ci est remplacée par une CR mûre.</a:t>
            </a:r>
          </a:p>
          <a:p>
            <a:endParaRPr lang="fr-FR" sz="3200" dirty="0"/>
          </a:p>
          <a:p>
            <a:r>
              <a:rPr lang="fr-FR" sz="3200" dirty="0"/>
              <a:t>Avantage : permet de produire beaucoup de reines avec peu d’abeilles.</a:t>
            </a:r>
          </a:p>
          <a:p>
            <a:endParaRPr lang="fr-FR" sz="3200" dirty="0"/>
          </a:p>
          <a:p>
            <a:r>
              <a:rPr lang="fr-FR" sz="3200" dirty="0"/>
              <a:t>Inconvénient : essaimage très rapide si l’on ne suit pas le calendrier.</a:t>
            </a:r>
          </a:p>
        </p:txBody>
      </p:sp>
    </p:spTree>
    <p:extLst>
      <p:ext uri="{BB962C8B-B14F-4D97-AF65-F5344CB8AC3E}">
        <p14:creationId xmlns:p14="http://schemas.microsoft.com/office/powerpoint/2010/main" val="4178019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boîte, blanc&#10;&#10;Description générée automatiquement">
            <a:extLst>
              <a:ext uri="{FF2B5EF4-FFF2-40B4-BE49-F238E27FC236}">
                <a16:creationId xmlns:a16="http://schemas.microsoft.com/office/drawing/2014/main" id="{F671C62A-6C68-41E8-B29D-AA684BA28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40" y="0"/>
            <a:ext cx="636121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967420-3455-4CE7-8762-C676C087B92A}"/>
              </a:ext>
            </a:extLst>
          </p:cNvPr>
          <p:cNvSpPr txBox="1"/>
          <p:nvPr/>
        </p:nvSpPr>
        <p:spPr>
          <a:xfrm>
            <a:off x="8267700" y="666750"/>
            <a:ext cx="36957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Kieler</a:t>
            </a:r>
          </a:p>
          <a:p>
            <a:endParaRPr lang="fr-FR" sz="2800" dirty="0"/>
          </a:p>
          <a:p>
            <a:r>
              <a:rPr lang="fr-FR" sz="2800" dirty="0"/>
              <a:t>Description :</a:t>
            </a:r>
          </a:p>
          <a:p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Boite en polystyrène dur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4 cadrons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1 nourrisseur à candi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Trappe de fond de ruche amovible</a:t>
            </a:r>
          </a:p>
        </p:txBody>
      </p:sp>
    </p:spTree>
    <p:extLst>
      <p:ext uri="{BB962C8B-B14F-4D97-AF65-F5344CB8AC3E}">
        <p14:creationId xmlns:p14="http://schemas.microsoft.com/office/powerpoint/2010/main" val="2514019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euplement-apidea">
            <a:hlinkClick r:id="" action="ppaction://media"/>
            <a:extLst>
              <a:ext uri="{FF2B5EF4-FFF2-40B4-BE49-F238E27FC236}">
                <a16:creationId xmlns:a16="http://schemas.microsoft.com/office/drawing/2014/main" id="{C379D0C3-A13A-429E-AA52-7574DCF540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0900" y="1905000"/>
            <a:ext cx="5410200" cy="3048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3E132E9-5F22-4A83-8BC1-AF32A2A7E0A2}"/>
              </a:ext>
            </a:extLst>
          </p:cNvPr>
          <p:cNvGrpSpPr/>
          <p:nvPr/>
        </p:nvGrpSpPr>
        <p:grpSpPr>
          <a:xfrm>
            <a:off x="6350000" y="6260584"/>
            <a:ext cx="7315200" cy="369332"/>
            <a:chOff x="6350000" y="6260584"/>
            <a:chExt cx="7315200" cy="36933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91F4F35-AD61-4BFC-80D2-898EE16EE55C}"/>
                </a:ext>
              </a:extLst>
            </p:cNvPr>
            <p:cNvSpPr txBox="1"/>
            <p:nvPr/>
          </p:nvSpPr>
          <p:spPr>
            <a:xfrm>
              <a:off x="6350000" y="6260584"/>
              <a:ext cx="2438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hlinkClick r:id="rId5" action="ppaction://hlinksldjump"/>
                </a:rPr>
                <a:t>Retour au menu général</a:t>
              </a:r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FB8EAE-DE56-4B9F-8DA7-E0531ED1F6DF}"/>
                </a:ext>
              </a:extLst>
            </p:cNvPr>
            <p:cNvSpPr txBox="1"/>
            <p:nvPr/>
          </p:nvSpPr>
          <p:spPr>
            <a:xfrm>
              <a:off x="7569200" y="6260584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6" action="ppaction://hlinksldjump"/>
                </a:rPr>
                <a:t>Retour au menu « Nuclei »</a:t>
              </a:r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241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DC23838-44C1-4FFB-AEC7-61E096238B43}"/>
              </a:ext>
            </a:extLst>
          </p:cNvPr>
          <p:cNvGrpSpPr/>
          <p:nvPr/>
        </p:nvGrpSpPr>
        <p:grpSpPr>
          <a:xfrm>
            <a:off x="0" y="2670802"/>
            <a:ext cx="6096000" cy="4244687"/>
            <a:chOff x="0" y="2365663"/>
            <a:chExt cx="6096000" cy="4244687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D0B6B2A2-325D-492F-8E92-DE849D98D3AB}"/>
                </a:ext>
              </a:extLst>
            </p:cNvPr>
            <p:cNvSpPr/>
            <p:nvPr/>
          </p:nvSpPr>
          <p:spPr>
            <a:xfrm>
              <a:off x="1250134" y="2365663"/>
              <a:ext cx="1627465" cy="10234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A31F8A5-53B2-49B2-9E9B-CAE3113F3500}"/>
                </a:ext>
              </a:extLst>
            </p:cNvPr>
            <p:cNvGrpSpPr/>
            <p:nvPr/>
          </p:nvGrpSpPr>
          <p:grpSpPr>
            <a:xfrm>
              <a:off x="0" y="3131390"/>
              <a:ext cx="6096000" cy="3478960"/>
              <a:chOff x="0" y="3131390"/>
              <a:chExt cx="6096000" cy="347896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FB55475-D44A-4CD0-9398-7EA855EDB4E3}"/>
                  </a:ext>
                </a:extLst>
              </p:cNvPr>
              <p:cNvSpPr/>
              <p:nvPr/>
            </p:nvSpPr>
            <p:spPr>
              <a:xfrm>
                <a:off x="0" y="3131390"/>
                <a:ext cx="6096000" cy="34789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E345C9A-AF56-4320-AA67-DC7CCC96D49F}"/>
                  </a:ext>
                </a:extLst>
              </p:cNvPr>
              <p:cNvSpPr txBox="1"/>
              <p:nvPr/>
            </p:nvSpPr>
            <p:spPr>
              <a:xfrm>
                <a:off x="880144" y="4632207"/>
                <a:ext cx="44643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000" b="1" dirty="0">
                    <a:solidFill>
                      <a:srgbClr val="FFC60E"/>
                    </a:solidFill>
                  </a:rPr>
                  <a:t>LANCER L’ELEVAGE</a:t>
                </a: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3042649-5933-4D63-83CE-21D1B7113912}"/>
              </a:ext>
            </a:extLst>
          </p:cNvPr>
          <p:cNvSpPr txBox="1"/>
          <p:nvPr/>
        </p:nvSpPr>
        <p:spPr>
          <a:xfrm>
            <a:off x="880144" y="1073772"/>
            <a:ext cx="4663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Quelques méthodes</a:t>
            </a: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F0255A3D-D089-4DC2-89B2-AEEA0B65D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2563395"/>
              </p:ext>
            </p:extLst>
          </p:nvPr>
        </p:nvGraphicFramePr>
        <p:xfrm>
          <a:off x="6308056" y="727195"/>
          <a:ext cx="575059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C284A34-42D4-4D57-A180-DFB2EDF27C3F}"/>
              </a:ext>
            </a:extLst>
          </p:cNvPr>
          <p:cNvSpPr txBox="1"/>
          <p:nvPr/>
        </p:nvSpPr>
        <p:spPr>
          <a:xfrm>
            <a:off x="9601200" y="6349484"/>
            <a:ext cx="245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7" action="ppaction://hlinksldjump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6462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D94C6B-9C0C-4E6C-B489-00C89CF3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Cellules naturelles d’essaimage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46A5454-EF1F-4878-BDDA-F0AA6A41B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913" y="1690688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On profite de la présence de CR naturelles pour en prélever quelques unes et composer quelques nuclei</a:t>
            </a:r>
          </a:p>
          <a:p>
            <a:pPr marL="0" indent="0">
              <a:buNone/>
            </a:pPr>
            <a:r>
              <a:rPr lang="fr-FR" b="1" dirty="0"/>
              <a:t>Inconvénient : </a:t>
            </a:r>
            <a:br>
              <a:rPr lang="fr-FR" dirty="0"/>
            </a:br>
            <a:r>
              <a:rPr lang="fr-FR" dirty="0"/>
              <a:t>On ne connait pas l'âge des CR.</a:t>
            </a:r>
          </a:p>
          <a:p>
            <a:pPr marL="0" indent="0">
              <a:buNone/>
            </a:pPr>
            <a:r>
              <a:rPr lang="fr-FR" dirty="0"/>
              <a:t>Il faut réagir vite car en général la confection des nuclei n’est pas anticipée.</a:t>
            </a:r>
          </a:p>
          <a:p>
            <a:pPr marL="0" indent="0">
              <a:buNone/>
            </a:pPr>
            <a:r>
              <a:rPr lang="fr-FR" dirty="0"/>
              <a:t>La fixation des CR n’est pas aisée</a:t>
            </a:r>
          </a:p>
          <a:p>
            <a:pPr marL="0" indent="0">
              <a:buNone/>
            </a:pPr>
            <a:r>
              <a:rPr lang="fr-FR" dirty="0"/>
              <a:t>On risque de multiplier des colonies </a:t>
            </a:r>
            <a:r>
              <a:rPr lang="fr-FR" dirty="0" err="1"/>
              <a:t>essaimeuses</a:t>
            </a:r>
            <a:endParaRPr lang="fr-FR" dirty="0"/>
          </a:p>
        </p:txBody>
      </p:sp>
      <p:pic>
        <p:nvPicPr>
          <p:cNvPr id="8" name="Espace réservé du contenu 7" descr="Une image contenant objet d’extérieur, nid d’abeille, nid de guêpes, intérieur&#10;&#10;Description générée automatiquement">
            <a:extLst>
              <a:ext uri="{FF2B5EF4-FFF2-40B4-BE49-F238E27FC236}">
                <a16:creationId xmlns:a16="http://schemas.microsoft.com/office/drawing/2014/main" id="{1BF5F843-9A7F-4437-A929-9B396AE782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713" y="1825625"/>
            <a:ext cx="5164573" cy="4351338"/>
          </a:xfr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EED5C5E-2B97-41A9-AA2B-BAA4B8BD6891}"/>
              </a:ext>
            </a:extLst>
          </p:cNvPr>
          <p:cNvGrpSpPr/>
          <p:nvPr/>
        </p:nvGrpSpPr>
        <p:grpSpPr>
          <a:xfrm>
            <a:off x="6248400" y="6197084"/>
            <a:ext cx="5308600" cy="369332"/>
            <a:chOff x="6248400" y="6197084"/>
            <a:chExt cx="5308600" cy="36933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F8B5C40-DD67-4ED4-A09F-7A351FB6B489}"/>
                </a:ext>
              </a:extLst>
            </p:cNvPr>
            <p:cNvSpPr txBox="1"/>
            <p:nvPr/>
          </p:nvSpPr>
          <p:spPr>
            <a:xfrm>
              <a:off x="9144000" y="6197084"/>
              <a:ext cx="2413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hlinkClick r:id="rId3" action="ppaction://hlinksldjump"/>
                </a:rPr>
                <a:t>Retour aux méthodes</a:t>
              </a:r>
              <a:endParaRPr lang="fr-FR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E6A37D7-8148-480E-BC0B-58E8AF82AD37}"/>
                </a:ext>
              </a:extLst>
            </p:cNvPr>
            <p:cNvSpPr txBox="1"/>
            <p:nvPr/>
          </p:nvSpPr>
          <p:spPr>
            <a:xfrm>
              <a:off x="6248400" y="6197084"/>
              <a:ext cx="2768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4" action="ppaction://hlinksldjump"/>
                </a:rPr>
                <a:t>Retour au menu général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29912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D94C6B-9C0C-4E6C-B489-00C89CF3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Méthode Miller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46A5454-EF1F-4878-BDDA-F0AA6A41BB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Un cadre nouvellement bâti et pondu est découpé en triangles avec pointe vers le bas.</a:t>
            </a:r>
          </a:p>
          <a:p>
            <a:pPr marL="0" indent="0">
              <a:buNone/>
            </a:pPr>
            <a:r>
              <a:rPr lang="fr-FR" dirty="0"/>
              <a:t>Il est donné à une colonie orpheline et sans couvain.</a:t>
            </a:r>
          </a:p>
          <a:p>
            <a:pPr marL="0" indent="0">
              <a:buNone/>
            </a:pPr>
            <a:r>
              <a:rPr lang="fr-FR" dirty="0"/>
              <a:t>Les CR sont développées à la périphérie des triangles.</a:t>
            </a:r>
          </a:p>
          <a:p>
            <a:pPr marL="0" indent="0">
              <a:buNone/>
            </a:pPr>
            <a:r>
              <a:rPr lang="fr-FR" b="1" dirty="0"/>
              <a:t>Avantage</a:t>
            </a:r>
            <a:r>
              <a:rPr lang="fr-FR" dirty="0"/>
              <a:t> : On connait à peu près l'âge des CR</a:t>
            </a:r>
          </a:p>
          <a:p>
            <a:pPr marL="0" indent="0">
              <a:buNone/>
            </a:pPr>
            <a:r>
              <a:rPr lang="fr-FR" b="1" dirty="0"/>
              <a:t>Inconvénien</a:t>
            </a:r>
            <a:r>
              <a:rPr lang="fr-FR" dirty="0"/>
              <a:t>t : Le transfert des CR est équivalent à celui des CR naturelles donc </a:t>
            </a:r>
            <a:r>
              <a:rPr lang="fr-FR" dirty="0" err="1"/>
              <a:t>mal-aisé</a:t>
            </a:r>
            <a:r>
              <a:rPr lang="fr-FR" dirty="0"/>
              <a:t>.</a:t>
            </a:r>
          </a:p>
        </p:txBody>
      </p:sp>
      <p:pic>
        <p:nvPicPr>
          <p:cNvPr id="7" name="Espace réservé du contenu 6" descr="Une image contenant frais&#10;&#10;Description générée automatiquement">
            <a:extLst>
              <a:ext uri="{FF2B5EF4-FFF2-40B4-BE49-F238E27FC236}">
                <a16:creationId xmlns:a16="http://schemas.microsoft.com/office/drawing/2014/main" id="{2F8B1D31-94A6-4B15-A463-6A77DAB70E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94D839-2830-4C29-A5F7-688D5760BCCA}"/>
              </a:ext>
            </a:extLst>
          </p:cNvPr>
          <p:cNvSpPr txBox="1"/>
          <p:nvPr/>
        </p:nvSpPr>
        <p:spPr>
          <a:xfrm>
            <a:off x="9490588" y="6308208"/>
            <a:ext cx="2426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 action="ppaction://hlinksldjump"/>
              </a:rPr>
              <a:t>Retour aux méthodes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1D0A0A-F4B4-4876-9807-EBC890E96250}"/>
              </a:ext>
            </a:extLst>
          </p:cNvPr>
          <p:cNvSpPr txBox="1"/>
          <p:nvPr/>
        </p:nvSpPr>
        <p:spPr>
          <a:xfrm>
            <a:off x="6096000" y="6358337"/>
            <a:ext cx="279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 action="ppaction://hlinksldjump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42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D94C6B-9C0C-4E6C-B489-00C89CF3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Méthode Doolittle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46A5454-EF1F-4878-BDDA-F0AA6A41B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123" y="1825625"/>
            <a:ext cx="5616677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Avec cette technique, tout est maitrisé :</a:t>
            </a:r>
          </a:p>
          <a:p>
            <a:r>
              <a:rPr lang="fr-FR" dirty="0"/>
              <a:t>L'âge des larves mises en élevage.</a:t>
            </a:r>
          </a:p>
          <a:p>
            <a:r>
              <a:rPr lang="fr-FR" dirty="0"/>
              <a:t>Leur protection avant leur émergence.</a:t>
            </a:r>
          </a:p>
          <a:p>
            <a:r>
              <a:rPr lang="fr-FR" dirty="0"/>
              <a:t>L’introduction des CR dans les </a:t>
            </a:r>
            <a:r>
              <a:rPr lang="fr-FR" dirty="0" err="1"/>
              <a:t>nucléi</a:t>
            </a:r>
            <a:r>
              <a:rPr lang="fr-FR" dirty="0"/>
              <a:t> est facilitée par le matériel.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F102E6C-2741-4EB9-8A8F-E4C7D28F68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30189"/>
            <a:ext cx="5181600" cy="3342210"/>
          </a:xfrm>
        </p:spPr>
      </p:pic>
    </p:spTree>
    <p:extLst>
      <p:ext uri="{BB962C8B-B14F-4D97-AF65-F5344CB8AC3E}">
        <p14:creationId xmlns:p14="http://schemas.microsoft.com/office/powerpoint/2010/main" val="3225555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D94C6B-9C0C-4E6C-B489-00C89CF3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Méthode Doolittle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46A5454-EF1F-4878-BDDA-F0AA6A41B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639" y="1825625"/>
            <a:ext cx="5764161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Mais, il faut un minimum de matériel (cupule, cadre d’élevage etc.)</a:t>
            </a:r>
          </a:p>
          <a:p>
            <a:pPr marL="0" indent="0">
              <a:buNone/>
            </a:pPr>
            <a:r>
              <a:rPr lang="fr-FR" dirty="0"/>
              <a:t>Il faut apprendre la technique du transfert de larves (picking)</a:t>
            </a:r>
          </a:p>
          <a:p>
            <a:pPr marL="0" indent="0">
              <a:buNone/>
            </a:pPr>
            <a:r>
              <a:rPr lang="fr-FR" dirty="0"/>
              <a:t>L’élevage se divise en deux phases :</a:t>
            </a:r>
          </a:p>
          <a:p>
            <a:r>
              <a:rPr lang="fr-FR" dirty="0"/>
              <a:t>Le starter ( prise en charge des larves)</a:t>
            </a:r>
          </a:p>
          <a:p>
            <a:r>
              <a:rPr lang="fr-FR" dirty="0"/>
              <a:t>L’éleveuse ( nourrissement des larves royales)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Espace réservé du contenu 13" descr="Une image contenant texte, intérieur, éléments, divers&#10;&#10;Description générée automatiquement">
            <a:extLst>
              <a:ext uri="{FF2B5EF4-FFF2-40B4-BE49-F238E27FC236}">
                <a16:creationId xmlns:a16="http://schemas.microsoft.com/office/drawing/2014/main" id="{9F7418A8-D30A-47F4-A6D3-4A0B3B14D8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566" y="1690688"/>
            <a:ext cx="4610534" cy="4610534"/>
          </a:xfrm>
        </p:spPr>
      </p:pic>
    </p:spTree>
    <p:extLst>
      <p:ext uri="{BB962C8B-B14F-4D97-AF65-F5344CB8AC3E}">
        <p14:creationId xmlns:p14="http://schemas.microsoft.com/office/powerpoint/2010/main" val="2483593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D94C6B-9C0C-4E6C-B489-00C89CF3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Méthode Doolittle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46A5454-EF1F-4878-BDDA-F0AA6A41B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640" y="2730193"/>
            <a:ext cx="57641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La phase « éleveuse » peut être raccourcie en mettant les CR en couveuse. Cela permet de refaire une série avec les mêmes abeilles éleveuses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3" name="Espace réservé du contenu 12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7E5CEEF3-271B-4581-B1C4-31555728FE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516" y="2299339"/>
            <a:ext cx="5181600" cy="2849880"/>
          </a:xfrm>
        </p:spPr>
      </p:pic>
    </p:spTree>
    <p:extLst>
      <p:ext uri="{BB962C8B-B14F-4D97-AF65-F5344CB8AC3E}">
        <p14:creationId xmlns:p14="http://schemas.microsoft.com/office/powerpoint/2010/main" val="94597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D94C6B-9C0C-4E6C-B489-00C89CF3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Méthode Doolittle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46A5454-EF1F-4878-BDDA-F0AA6A41B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639" y="1825625"/>
            <a:ext cx="57641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 prélèvement par picking peut être remplacé par le « </a:t>
            </a:r>
            <a:r>
              <a:rPr lang="fr-FR" dirty="0" err="1"/>
              <a:t>Cupularve</a:t>
            </a:r>
            <a:r>
              <a:rPr lang="fr-FR" dirty="0"/>
              <a:t> » : la reine pond directement dans les cupules. Cela évite de les blesser lors du transfert. Inconvénient, il faut trouver la reine pour la mettre dans le </a:t>
            </a:r>
            <a:r>
              <a:rPr lang="fr-FR" dirty="0" err="1"/>
              <a:t>Cupularve</a:t>
            </a:r>
            <a:r>
              <a:rPr lang="fr-FR" dirty="0"/>
              <a:t>.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F4DFB7F4-AC28-40DD-98A1-5110565A43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471469"/>
            <a:ext cx="5181600" cy="4174748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A561837-83ED-4583-942B-E3C08279F5D1}"/>
              </a:ext>
            </a:extLst>
          </p:cNvPr>
          <p:cNvGrpSpPr/>
          <p:nvPr/>
        </p:nvGrpSpPr>
        <p:grpSpPr>
          <a:xfrm>
            <a:off x="6248400" y="6197084"/>
            <a:ext cx="5308600" cy="369332"/>
            <a:chOff x="6248400" y="6197084"/>
            <a:chExt cx="5308600" cy="36933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5189E73-84EA-4805-98EB-C3B49448943B}"/>
                </a:ext>
              </a:extLst>
            </p:cNvPr>
            <p:cNvSpPr txBox="1"/>
            <p:nvPr/>
          </p:nvSpPr>
          <p:spPr>
            <a:xfrm>
              <a:off x="9144000" y="6197084"/>
              <a:ext cx="2413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hlinkClick r:id="rId3" action="ppaction://hlinksldjump"/>
                </a:rPr>
                <a:t>Retour aux méthodes</a:t>
              </a:r>
              <a:endParaRPr lang="fr-FR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D9B61CE-5613-4D70-B533-161ACA3302F7}"/>
                </a:ext>
              </a:extLst>
            </p:cNvPr>
            <p:cNvSpPr txBox="1"/>
            <p:nvPr/>
          </p:nvSpPr>
          <p:spPr>
            <a:xfrm>
              <a:off x="6248400" y="6197084"/>
              <a:ext cx="2768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4" action="ppaction://hlinksldjump"/>
                </a:rPr>
                <a:t>Retour au menu général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01081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C4C3F75-99DE-494C-9C17-E7062E41F793}"/>
              </a:ext>
            </a:extLst>
          </p:cNvPr>
          <p:cNvSpPr txBox="1"/>
          <p:nvPr/>
        </p:nvSpPr>
        <p:spPr>
          <a:xfrm>
            <a:off x="6228080" y="416560"/>
            <a:ext cx="58013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La pleine réussite de l’élevage de reines passe par des fécondations de qualité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95281DD-A7A6-49EF-BEF2-0BDE171576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265939"/>
              </p:ext>
            </p:extLst>
          </p:nvPr>
        </p:nvGraphicFramePr>
        <p:xfrm>
          <a:off x="0" y="0"/>
          <a:ext cx="604928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E19922B8-C405-4B51-AF4D-91C8993067F6}"/>
              </a:ext>
            </a:extLst>
          </p:cNvPr>
          <p:cNvGrpSpPr/>
          <p:nvPr/>
        </p:nvGrpSpPr>
        <p:grpSpPr>
          <a:xfrm>
            <a:off x="5529761" y="2608975"/>
            <a:ext cx="6895919" cy="4249025"/>
            <a:chOff x="5503178" y="2608975"/>
            <a:chExt cx="6932102" cy="42490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E2DE6FC-27CA-484E-ADA6-1F042D329692}"/>
                </a:ext>
              </a:extLst>
            </p:cNvPr>
            <p:cNvSpPr/>
            <p:nvPr/>
          </p:nvSpPr>
          <p:spPr>
            <a:xfrm>
              <a:off x="6096000" y="3429000"/>
              <a:ext cx="6096000" cy="34290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E956E04E-B3E3-4F2F-A662-3CA030A01D41}"/>
                </a:ext>
              </a:extLst>
            </p:cNvPr>
            <p:cNvSpPr/>
            <p:nvPr/>
          </p:nvSpPr>
          <p:spPr>
            <a:xfrm>
              <a:off x="5503178" y="4452457"/>
              <a:ext cx="796954" cy="161278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D87B3BA-4B45-4ABE-9E97-B151EA3A2DBA}"/>
                </a:ext>
              </a:extLst>
            </p:cNvPr>
            <p:cNvSpPr/>
            <p:nvPr/>
          </p:nvSpPr>
          <p:spPr>
            <a:xfrm>
              <a:off x="9328558" y="2608975"/>
              <a:ext cx="1224792" cy="11409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290911F-A98D-4458-B8ED-3E64680DBD20}"/>
                </a:ext>
              </a:extLst>
            </p:cNvPr>
            <p:cNvSpPr txBox="1"/>
            <p:nvPr/>
          </p:nvSpPr>
          <p:spPr>
            <a:xfrm>
              <a:off x="6300132" y="4678959"/>
              <a:ext cx="61351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b="1" dirty="0">
                  <a:solidFill>
                    <a:schemeClr val="accent1">
                      <a:lumMod val="75000"/>
                    </a:schemeClr>
                  </a:solidFill>
                </a:rPr>
                <a:t>FECONDATION DES REINES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D4C02544-A093-4C6E-8CCA-8FABE25B696E}"/>
              </a:ext>
            </a:extLst>
          </p:cNvPr>
          <p:cNvSpPr txBox="1"/>
          <p:nvPr/>
        </p:nvSpPr>
        <p:spPr>
          <a:xfrm>
            <a:off x="9335174" y="6267472"/>
            <a:ext cx="2577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8" action="ppaction://hlinksldjump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1409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D9C814-B568-49AA-93AB-02E3D4CDC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Rappel notions de génétique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7949CE-BD4B-41B9-8AB3-CBF4EFFEAB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Le patrimoine génétique d’une abeille est apporté à part égale par le père et la mère</a:t>
            </a:r>
          </a:p>
          <a:p>
            <a:r>
              <a:rPr lang="fr-FR" dirty="0"/>
              <a:t>Une reine est fécondée par 7 à 15 mâles différents</a:t>
            </a:r>
          </a:p>
          <a:p>
            <a:r>
              <a:rPr lang="fr-FR" dirty="0"/>
              <a:t>Plus il y a de mâles avec des qualités souhaitées dans l’environnement et plus les descendants sont de qualité</a:t>
            </a:r>
          </a:p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6E5DBD4-94BF-45C6-BE0A-301A6A9933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30" y="1825625"/>
            <a:ext cx="4410139" cy="4351338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879AE18-95F3-4586-B02C-9032F605C5FF}"/>
              </a:ext>
            </a:extLst>
          </p:cNvPr>
          <p:cNvGrpSpPr/>
          <p:nvPr/>
        </p:nvGrpSpPr>
        <p:grpSpPr>
          <a:xfrm>
            <a:off x="4020483" y="6176963"/>
            <a:ext cx="7942917" cy="369332"/>
            <a:chOff x="4020483" y="6176963"/>
            <a:chExt cx="7942917" cy="36933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183A5BE-69DB-4167-90C2-A3EA334800D6}"/>
                </a:ext>
              </a:extLst>
            </p:cNvPr>
            <p:cNvSpPr txBox="1"/>
            <p:nvPr/>
          </p:nvSpPr>
          <p:spPr>
            <a:xfrm>
              <a:off x="8371162" y="6176963"/>
              <a:ext cx="359223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3" action="ppaction://hlinksldjump"/>
                </a:rPr>
                <a:t>Retour au menu « Fécondations »</a:t>
              </a:r>
              <a:endParaRPr lang="fr-FR" sz="1800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BF7E8F0-AC8A-427D-B3F1-3A017A5A92B4}"/>
                </a:ext>
              </a:extLst>
            </p:cNvPr>
            <p:cNvSpPr txBox="1"/>
            <p:nvPr/>
          </p:nvSpPr>
          <p:spPr>
            <a:xfrm>
              <a:off x="4020483" y="6176963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4" action="ppaction://hlinksldjump"/>
                </a:rPr>
                <a:t>Retour au menu général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03284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A219D5-4BCB-447A-97C7-3F073DE5C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Mettre en place des ruches à mâles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B00CA4-5C7D-4BE8-B251-4B1350F5E0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Ajouter un cadre ou deux, semi-bâti ( cadre de hausse, cadre à jambage etc.) favorise la production de mâles.</a:t>
            </a:r>
          </a:p>
          <a:p>
            <a:pPr marL="0" indent="0">
              <a:buNone/>
            </a:pPr>
            <a:r>
              <a:rPr lang="fr-FR" dirty="0"/>
              <a:t>Il faut les installer de part et d’autre du couvain dans les colonies reconnues pour leurs qualités.</a:t>
            </a:r>
          </a:p>
          <a:p>
            <a:pPr marL="0" indent="0">
              <a:buNone/>
            </a:pPr>
            <a:r>
              <a:rPr lang="fr-FR" dirty="0"/>
              <a:t>Les nuclei seront installés dans cet environnement.</a:t>
            </a:r>
          </a:p>
        </p:txBody>
      </p:sp>
      <p:pic>
        <p:nvPicPr>
          <p:cNvPr id="6" name="Espace réservé du contenu 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BC680704-D870-483B-A975-46F7F564A7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102" y="2553164"/>
            <a:ext cx="4369796" cy="2896260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1B2FA9E-4E35-459E-87E3-91892CCBF3BC}"/>
              </a:ext>
            </a:extLst>
          </p:cNvPr>
          <p:cNvGrpSpPr/>
          <p:nvPr/>
        </p:nvGrpSpPr>
        <p:grpSpPr>
          <a:xfrm>
            <a:off x="4020483" y="6176963"/>
            <a:ext cx="7942917" cy="369332"/>
            <a:chOff x="4020483" y="6176963"/>
            <a:chExt cx="7942917" cy="36933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0199CFA-772A-4EA8-B762-A4EDBE8D2C6D}"/>
                </a:ext>
              </a:extLst>
            </p:cNvPr>
            <p:cNvSpPr txBox="1"/>
            <p:nvPr/>
          </p:nvSpPr>
          <p:spPr>
            <a:xfrm>
              <a:off x="8371162" y="6176963"/>
              <a:ext cx="359223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3" action="ppaction://hlinksldjump"/>
                </a:rPr>
                <a:t>Retour au menu « Fécondations »</a:t>
              </a:r>
              <a:endParaRPr lang="fr-FR" sz="1800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E748FD-0F0D-4D69-A429-0F3C78A32DBD}"/>
                </a:ext>
              </a:extLst>
            </p:cNvPr>
            <p:cNvSpPr txBox="1"/>
            <p:nvPr/>
          </p:nvSpPr>
          <p:spPr>
            <a:xfrm>
              <a:off x="4020483" y="6176963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hlinkClick r:id="rId4" action="ppaction://hlinksldjump"/>
                </a:rPr>
                <a:t>Retour au menu général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83322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A219D5-4BCB-447A-97C7-3F073DE5C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b="1" dirty="0"/>
              <a:t>Les ruchers de fécondations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B00CA4-5C7D-4BE8-B251-4B1350F5E0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Le Conservatoire de l’Abeille Noire du CETA-ANO vous propose de venir faire féconder vos nuclei dans un environnement de qualité.</a:t>
            </a:r>
          </a:p>
          <a:p>
            <a:pPr marL="0" indent="0">
              <a:buNone/>
            </a:pPr>
            <a:r>
              <a:rPr lang="fr-FR" dirty="0"/>
              <a:t>Un gros travail de sélection des colonies à mâles est fait chaque année pour améliorer la génétique de vos abeilles.</a:t>
            </a:r>
          </a:p>
        </p:txBody>
      </p:sp>
      <p:pic>
        <p:nvPicPr>
          <p:cNvPr id="8" name="Espace réservé du contenu 7" descr="Une image contenant herbe&#10;&#10;Description générée automatiquement">
            <a:extLst>
              <a:ext uri="{FF2B5EF4-FFF2-40B4-BE49-F238E27FC236}">
                <a16:creationId xmlns:a16="http://schemas.microsoft.com/office/drawing/2014/main" id="{B0796CDA-B1D6-46BE-AF3E-D9B4144528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561574"/>
            <a:ext cx="5181600" cy="2879439"/>
          </a:xfrm>
        </p:spPr>
      </p:pic>
    </p:spTree>
    <p:extLst>
      <p:ext uri="{BB962C8B-B14F-4D97-AF65-F5344CB8AC3E}">
        <p14:creationId xmlns:p14="http://schemas.microsoft.com/office/powerpoint/2010/main" val="1151719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3B0BD580-C3B5-4037-A926-CA6519F17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439" y="0"/>
            <a:ext cx="7388561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8E32D1-0D1E-4CBC-92D3-62F97E9AD2CD}"/>
              </a:ext>
            </a:extLst>
          </p:cNvPr>
          <p:cNvSpPr txBox="1"/>
          <p:nvPr/>
        </p:nvSpPr>
        <p:spPr>
          <a:xfrm>
            <a:off x="550606" y="353961"/>
            <a:ext cx="387391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2">
                    <a:lumMod val="50000"/>
                  </a:schemeClr>
                </a:solidFill>
              </a:rPr>
              <a:t>La suite avec vos animateurs: </a:t>
            </a:r>
          </a:p>
          <a:p>
            <a:pPr algn="ctr"/>
            <a:endParaRPr lang="fr-F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</a:rPr>
              <a:t>Gestes techniques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</a:rPr>
              <a:t>Démonstration sur les ruches</a:t>
            </a:r>
          </a:p>
          <a:p>
            <a:pPr algn="ctr"/>
            <a:endParaRPr lang="fr-FR" sz="1600" dirty="0"/>
          </a:p>
        </p:txBody>
      </p:sp>
      <p:pic>
        <p:nvPicPr>
          <p:cNvPr id="6" name="Image 5" descr="Une image contenant texte, reine&#10;&#10;Description générée automatiquement">
            <a:extLst>
              <a:ext uri="{FF2B5EF4-FFF2-40B4-BE49-F238E27FC236}">
                <a16:creationId xmlns:a16="http://schemas.microsoft.com/office/drawing/2014/main" id="{5F3EB583-E6AE-47CA-AE2F-34D6132EC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76" y="3780834"/>
            <a:ext cx="1805969" cy="20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90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8B5C40-DD67-4ED4-A09F-7A351FB6B489}"/>
              </a:ext>
            </a:extLst>
          </p:cNvPr>
          <p:cNvSpPr txBox="1"/>
          <p:nvPr/>
        </p:nvSpPr>
        <p:spPr>
          <a:xfrm>
            <a:off x="342900" y="1154668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800" dirty="0">
                <a:hlinkClick r:id="rId2" action="ppaction://hlinksldjump"/>
              </a:rPr>
              <a:t>Retour au menu général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0ED84D-BA2B-45D5-88C5-FE5844DD9D5F}"/>
              </a:ext>
            </a:extLst>
          </p:cNvPr>
          <p:cNvSpPr txBox="1"/>
          <p:nvPr/>
        </p:nvSpPr>
        <p:spPr>
          <a:xfrm>
            <a:off x="6972300" y="38100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hlinkClick r:id="rId3" action="ppaction://hlinksldjump"/>
              </a:rPr>
              <a:t>Retour au menu « Fécondations »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3422242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test01</Template>
  <TotalTime>4075</TotalTime>
  <Words>1220</Words>
  <Application>Microsoft Office PowerPoint</Application>
  <PresentationFormat>Grand écran</PresentationFormat>
  <Paragraphs>175</Paragraphs>
  <Slides>29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Formation « élevage de reines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Cellules naturelles d’essaimage</vt:lpstr>
      <vt:lpstr>Méthode Miller</vt:lpstr>
      <vt:lpstr>Méthode Doolittle</vt:lpstr>
      <vt:lpstr>Méthode Doolittle</vt:lpstr>
      <vt:lpstr>Méthode Doolittle</vt:lpstr>
      <vt:lpstr>Méthode Doolittle</vt:lpstr>
      <vt:lpstr>Présentation PowerPoint</vt:lpstr>
      <vt:lpstr>Rappel notions de génétique</vt:lpstr>
      <vt:lpstr>Mettre en place des ruches à mâles</vt:lpstr>
      <vt:lpstr>Les ruchers de fécondations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Gérard Corvée</dc:creator>
  <cp:lastModifiedBy>Gérard Corvée</cp:lastModifiedBy>
  <cp:revision>26</cp:revision>
  <dcterms:created xsi:type="dcterms:W3CDTF">2021-04-09T17:51:12Z</dcterms:created>
  <dcterms:modified xsi:type="dcterms:W3CDTF">2022-02-03T12:02:46Z</dcterms:modified>
</cp:coreProperties>
</file>