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57" r:id="rId4"/>
    <p:sldId id="258" r:id="rId5"/>
    <p:sldId id="259" r:id="rId6"/>
    <p:sldId id="260" r:id="rId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B44D"/>
    <a:srgbClr val="CBC6B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323C603-7077-42F7-97E5-C9BFE6B21750}" v="1" dt="2022-02-04T10:02:36.57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03" d="100"/>
          <a:sy n="103" d="100"/>
        </p:scale>
        <p:origin x="138" y="30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52D786-EEB4-444A-865E-8AD6A13988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6026CEA7-AA56-4EAD-B836-D99619E9A4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40D59F8-4A14-4006-9D44-5EC6070BAB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761C5-B0F3-4F56-B3B6-F11E2F21AAEE}" type="datetimeFigureOut">
              <a:rPr lang="fr-FR" smtClean="0"/>
              <a:t>10/02/2022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5193EAC-C974-49FB-9F9E-9FD0D3EE3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018D6DF-9F6E-4497-AA34-0F1E41C86A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3AA092-B7C7-45D8-A5D3-CC0D8A66686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02559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309D07-1E9B-4CA8-851D-57FE3F2577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6F2CD3A-7A87-4CE4-8BF5-D76E9592EA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A2C2612-58EA-4DAA-9028-658FA09191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761C5-B0F3-4F56-B3B6-F11E2F21AAEE}" type="datetimeFigureOut">
              <a:rPr lang="fr-FR" smtClean="0"/>
              <a:t>10/02/2022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FE05BD8-E363-4BD5-B3B2-E791237ABD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6C7431-8BBE-42C5-940A-FB50E29B6A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3AA092-B7C7-45D8-A5D3-CC0D8A66686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15315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635A73B-FE1D-41C8-8A63-087B759DA9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0DA2032-6A74-4877-A741-DE7A626677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B179E15-D063-4F65-9D36-80DBC30C11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761C5-B0F3-4F56-B3B6-F11E2F21AAEE}" type="datetimeFigureOut">
              <a:rPr lang="fr-FR" smtClean="0"/>
              <a:t>10/02/2022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4B37AFC-F9A9-455D-8283-CDD93AE840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31ECB87-4E73-4F2E-8CFB-9F94F8480A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3AA092-B7C7-45D8-A5D3-CC0D8A66686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5398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1B28EC6-B16C-4624-B1C9-F4E3E26B33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C5598E5-3E8C-4CD3-9F63-B681A7BD9B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1B783A3-5C91-4B14-B988-A347E5602D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E9D5855-10EA-4528-BD4C-245EC7F36C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761C5-B0F3-4F56-B3B6-F11E2F21AAEE}" type="datetimeFigureOut">
              <a:rPr lang="fr-FR" smtClean="0"/>
              <a:t>10/02/2022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AE57B75-8C7E-4D7E-8CD5-BC9D6FCAC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F597F8D-0541-4A8A-8853-30B3E86E0C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3AA092-B7C7-45D8-A5D3-CC0D8A66686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309554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45D426-3816-4FEB-ADD7-97D9C06332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A9D47F4-B723-468D-A27C-D7B8A6AF4F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423849A-7BC3-429E-924C-07A1A0529A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FC390096-A26A-4D2E-975C-A37AF627F13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B5C2BCED-D841-480E-8A03-99DC3C86A7D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AB05CC7-E121-41C4-A5FB-90F54085E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761C5-B0F3-4F56-B3B6-F11E2F21AAEE}" type="datetimeFigureOut">
              <a:rPr lang="fr-FR" smtClean="0"/>
              <a:t>10/02/2022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E4D3F27-6F74-46C8-9654-8F50D50B21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6BF34FB4-4E2F-4AF5-B60F-50CB63FFAC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3AA092-B7C7-45D8-A5D3-CC0D8A66686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03062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EC7923-6BA5-4146-9A96-9419AAE860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7B67C5D-06DB-4ACD-B56C-9005C09640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761C5-B0F3-4F56-B3B6-F11E2F21AAEE}" type="datetimeFigureOut">
              <a:rPr lang="fr-FR" smtClean="0"/>
              <a:t>10/02/2022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5744A7C-1B28-4915-8F6F-4AF0590280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BF6DE9A-7374-40F0-891B-31338B1F8F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3AA092-B7C7-45D8-A5D3-CC0D8A66686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16373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32DF5419-CABF-4AA1-8116-4D07A8200A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761C5-B0F3-4F56-B3B6-F11E2F21AAEE}" type="datetimeFigureOut">
              <a:rPr lang="fr-FR" smtClean="0"/>
              <a:t>10/02/2022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4729096D-875D-4552-80CE-0E5422C153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8B1AC2B-501B-4505-AED3-5EF8C1FC7A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3AA092-B7C7-45D8-A5D3-CC0D8A66686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8761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F15A6A2-314B-49DB-95DF-32F81EA99C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55AABA4-8C4A-4842-AAFD-FBF43C1996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D54AE95-BA71-4E83-AD2A-FC3DE1CE25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F12FDC1-7775-4EBB-9893-A3CC27F2C4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761C5-B0F3-4F56-B3B6-F11E2F21AAEE}" type="datetimeFigureOut">
              <a:rPr lang="fr-FR" smtClean="0"/>
              <a:t>10/02/2022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B76E9DD-E141-406B-9563-C8A2453A42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8215ED6-DC26-4A1A-A590-94D1E3EC3B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3AA092-B7C7-45D8-A5D3-CC0D8A66686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33174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7EF615-20BD-49DF-8294-3057D793FC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2BC70E7-1CB1-4681-B5A3-4ADD8A7A1C5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1AC5979-77AD-42BA-83C9-DC8F4B5931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24C013D-659C-4800-A63E-1C0A4110FC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761C5-B0F3-4F56-B3B6-F11E2F21AAEE}" type="datetimeFigureOut">
              <a:rPr lang="fr-FR" smtClean="0"/>
              <a:t>10/02/2022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321D09F-1D1B-4C75-BEAF-629D53DEF8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39A03DB-FE0C-4F0F-9E11-A43544AAF7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3AA092-B7C7-45D8-A5D3-CC0D8A66686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62863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9AD4919-31D4-4B79-9165-85D0DC88F5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3EF8DB2-288B-4662-B721-73CD875C43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CA5CB94-25D9-4538-9E9B-399A6B8A9E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761C5-B0F3-4F56-B3B6-F11E2F21AAEE}" type="datetimeFigureOut">
              <a:rPr lang="fr-FR" smtClean="0"/>
              <a:t>10/02/2022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FB85709-67CB-4A5A-BC81-7C04E32034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F6337BC-CD7C-44C0-9427-8883877F5E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3AA092-B7C7-45D8-A5D3-CC0D8A66686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91296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1B8D16EF-AD40-4FCE-9156-DF8F5BF9BDE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C4DE5A4-1FE6-487F-9EE2-8F1EDA26C8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8BCAA45-D5AE-4AD5-AFAA-7C6CC75B38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761C5-B0F3-4F56-B3B6-F11E2F21AAEE}" type="datetimeFigureOut">
              <a:rPr lang="fr-FR" smtClean="0"/>
              <a:t>10/02/2022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52E7298-F127-4B95-BA20-C99EB2147F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23496C9-7AED-4834-8582-5EDE311B65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3AA092-B7C7-45D8-A5D3-CC0D8A66686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97057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7000">
              <a:srgbClr val="CBC6B1"/>
            </a:gs>
            <a:gs pos="100000">
              <a:srgbClr val="EDB44D"/>
            </a:gs>
            <a:gs pos="100000">
              <a:srgbClr val="EDB44D"/>
            </a:gs>
            <a:gs pos="100000">
              <a:srgbClr val="EDB44D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13D77834-39A4-4C50-BA6B-2877F1314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A4644B2-0EDA-4F35-8855-CDE5BAEB27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F3A83C3-0A3E-4671-BED9-491BD94C74E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2761C5-B0F3-4F56-B3B6-F11E2F21AAEE}" type="datetimeFigureOut">
              <a:rPr lang="fr-FR" smtClean="0"/>
              <a:t>10/02/2022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B6C8A06-67B2-43F4-9DED-5FCF523477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597ACB6-DE81-48B5-8AA5-AA08E2434B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3AA092-B7C7-45D8-A5D3-CC0D8A66686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46306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2057C5A6-D56D-47B7-BE61-FE70D14739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-184558"/>
            <a:ext cx="12192000" cy="704255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96EE452-D2DC-4001-9556-C1B124B087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6139" y="589325"/>
            <a:ext cx="4479721" cy="5494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1770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31967B-EB79-46AB-AE6D-64AB116094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5826" y="0"/>
            <a:ext cx="10515600" cy="2852737"/>
          </a:xfrm>
        </p:spPr>
        <p:txBody>
          <a:bodyPr>
            <a:normAutofit/>
          </a:bodyPr>
          <a:lstStyle/>
          <a:p>
            <a:r>
              <a:rPr lang="fr-FR" sz="8000" dirty="0"/>
              <a:t>Soulever un cadre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FF42900-276C-4BBE-8DA9-DF231B94F6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90944" y="3429000"/>
            <a:ext cx="10515600" cy="1500187"/>
          </a:xfrm>
        </p:spPr>
        <p:txBody>
          <a:bodyPr>
            <a:normAutofit/>
          </a:bodyPr>
          <a:lstStyle/>
          <a:p>
            <a:r>
              <a:rPr lang="fr-FR" sz="3600" dirty="0"/>
              <a:t>Faire de la place pour éviter de frotter les abeilles</a:t>
            </a:r>
          </a:p>
        </p:txBody>
      </p:sp>
    </p:spTree>
    <p:extLst>
      <p:ext uri="{BB962C8B-B14F-4D97-AF65-F5344CB8AC3E}">
        <p14:creationId xmlns:p14="http://schemas.microsoft.com/office/powerpoint/2010/main" val="1319924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740A500-A4A5-484A-A54C-8D6D03286CC1}"/>
              </a:ext>
            </a:extLst>
          </p:cNvPr>
          <p:cNvSpPr/>
          <p:nvPr/>
        </p:nvSpPr>
        <p:spPr>
          <a:xfrm>
            <a:off x="2449586" y="1110513"/>
            <a:ext cx="7991478" cy="536056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21DEC70-6616-494E-9E13-3873DECDF02E}"/>
              </a:ext>
            </a:extLst>
          </p:cNvPr>
          <p:cNvSpPr/>
          <p:nvPr/>
        </p:nvSpPr>
        <p:spPr>
          <a:xfrm>
            <a:off x="2616423" y="1278294"/>
            <a:ext cx="436228" cy="5025005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5DB2C6D-9AC9-4E96-BD77-6D2A3034002A}"/>
              </a:ext>
            </a:extLst>
          </p:cNvPr>
          <p:cNvSpPr/>
          <p:nvPr/>
        </p:nvSpPr>
        <p:spPr>
          <a:xfrm>
            <a:off x="3421250" y="1278294"/>
            <a:ext cx="436228" cy="5025005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DEE8025-9D5A-4207-92E9-9AEE6BC2D799}"/>
              </a:ext>
            </a:extLst>
          </p:cNvPr>
          <p:cNvSpPr/>
          <p:nvPr/>
        </p:nvSpPr>
        <p:spPr>
          <a:xfrm>
            <a:off x="4226077" y="1278294"/>
            <a:ext cx="436228" cy="5025005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88E9B3D-5B4A-4D0C-AD33-1EEFF0FDDC1D}"/>
              </a:ext>
            </a:extLst>
          </p:cNvPr>
          <p:cNvSpPr/>
          <p:nvPr/>
        </p:nvSpPr>
        <p:spPr>
          <a:xfrm>
            <a:off x="5030904" y="1278294"/>
            <a:ext cx="436228" cy="5025005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E284E6A-57E0-4500-AB72-777197C65A5B}"/>
              </a:ext>
            </a:extLst>
          </p:cNvPr>
          <p:cNvSpPr/>
          <p:nvPr/>
        </p:nvSpPr>
        <p:spPr>
          <a:xfrm>
            <a:off x="5835731" y="1278294"/>
            <a:ext cx="436228" cy="502500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E76C322-415F-4F90-BA3C-99DD45ACF3F8}"/>
              </a:ext>
            </a:extLst>
          </p:cNvPr>
          <p:cNvSpPr/>
          <p:nvPr/>
        </p:nvSpPr>
        <p:spPr>
          <a:xfrm>
            <a:off x="6640558" y="1278294"/>
            <a:ext cx="436228" cy="5025005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80E8C22-697C-495F-A665-D1021F56A8AB}"/>
              </a:ext>
            </a:extLst>
          </p:cNvPr>
          <p:cNvSpPr/>
          <p:nvPr/>
        </p:nvSpPr>
        <p:spPr>
          <a:xfrm>
            <a:off x="7445385" y="1278294"/>
            <a:ext cx="436228" cy="5025005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896F4DE-8DF3-46CA-8D5B-4F93EF4ED31F}"/>
              </a:ext>
            </a:extLst>
          </p:cNvPr>
          <p:cNvSpPr/>
          <p:nvPr/>
        </p:nvSpPr>
        <p:spPr>
          <a:xfrm>
            <a:off x="8250212" y="1278294"/>
            <a:ext cx="436228" cy="5025005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CD5EFA8-FA3D-40C0-96DF-4915AF559BB4}"/>
              </a:ext>
            </a:extLst>
          </p:cNvPr>
          <p:cNvSpPr/>
          <p:nvPr/>
        </p:nvSpPr>
        <p:spPr>
          <a:xfrm>
            <a:off x="9055039" y="1278294"/>
            <a:ext cx="436228" cy="5025005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B4CE635-5DB4-4757-8CB6-9E87AFE98317}"/>
              </a:ext>
            </a:extLst>
          </p:cNvPr>
          <p:cNvSpPr/>
          <p:nvPr/>
        </p:nvSpPr>
        <p:spPr>
          <a:xfrm>
            <a:off x="9859866" y="1278294"/>
            <a:ext cx="436228" cy="5025005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10D6B9F-A348-4064-A42B-EC053769C51D}"/>
              </a:ext>
            </a:extLst>
          </p:cNvPr>
          <p:cNvSpPr/>
          <p:nvPr/>
        </p:nvSpPr>
        <p:spPr>
          <a:xfrm>
            <a:off x="9095294" y="386922"/>
            <a:ext cx="393001" cy="5971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9</a:t>
            </a:r>
            <a:endParaRPr lang="fr-FR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7831CBD-57E7-4075-8479-69F47F65DA8B}"/>
              </a:ext>
            </a:extLst>
          </p:cNvPr>
          <p:cNvSpPr/>
          <p:nvPr/>
        </p:nvSpPr>
        <p:spPr>
          <a:xfrm>
            <a:off x="9758532" y="429463"/>
            <a:ext cx="633479" cy="5971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10</a:t>
            </a:r>
            <a:endParaRPr lang="fr-FR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3F755FC-FFD4-44C2-B99F-00BAE0067A4C}"/>
              </a:ext>
            </a:extLst>
          </p:cNvPr>
          <p:cNvSpPr/>
          <p:nvPr/>
        </p:nvSpPr>
        <p:spPr>
          <a:xfrm>
            <a:off x="2702877" y="386922"/>
            <a:ext cx="393001" cy="5971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</a:t>
            </a:r>
            <a:endParaRPr lang="fr-FR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03851F8-1B8B-4DB9-9E83-7710AC3793BC}"/>
              </a:ext>
            </a:extLst>
          </p:cNvPr>
          <p:cNvSpPr/>
          <p:nvPr/>
        </p:nvSpPr>
        <p:spPr>
          <a:xfrm>
            <a:off x="4304263" y="386922"/>
            <a:ext cx="393001" cy="5971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3</a:t>
            </a:r>
            <a:endParaRPr lang="fr-FR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736C662-29DB-435D-A72C-739C48907E07}"/>
              </a:ext>
            </a:extLst>
          </p:cNvPr>
          <p:cNvSpPr/>
          <p:nvPr/>
        </p:nvSpPr>
        <p:spPr>
          <a:xfrm>
            <a:off x="5114386" y="386922"/>
            <a:ext cx="393001" cy="5971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4</a:t>
            </a:r>
            <a:endParaRPr lang="fr-FR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2C29BAC-DC53-4CA9-8C8F-0EE632CF2D67}"/>
              </a:ext>
            </a:extLst>
          </p:cNvPr>
          <p:cNvSpPr/>
          <p:nvPr/>
        </p:nvSpPr>
        <p:spPr>
          <a:xfrm>
            <a:off x="5930453" y="386922"/>
            <a:ext cx="393001" cy="5971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5</a:t>
            </a:r>
            <a:endParaRPr lang="fr-FR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CCE21BE-AF2D-4F63-8E26-0FA786957D60}"/>
              </a:ext>
            </a:extLst>
          </p:cNvPr>
          <p:cNvSpPr/>
          <p:nvPr/>
        </p:nvSpPr>
        <p:spPr>
          <a:xfrm>
            <a:off x="6727012" y="386922"/>
            <a:ext cx="393001" cy="5971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6</a:t>
            </a:r>
            <a:endParaRPr lang="fr-FR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C598982-8DDA-4AA1-9B81-AC47809D46DC}"/>
              </a:ext>
            </a:extLst>
          </p:cNvPr>
          <p:cNvSpPr/>
          <p:nvPr/>
        </p:nvSpPr>
        <p:spPr>
          <a:xfrm>
            <a:off x="7533758" y="386922"/>
            <a:ext cx="393001" cy="5971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7</a:t>
            </a:r>
            <a:endParaRPr lang="fr-FR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66CCE38D-9A1D-4FDF-9888-46C79DF51126}"/>
              </a:ext>
            </a:extLst>
          </p:cNvPr>
          <p:cNvSpPr/>
          <p:nvPr/>
        </p:nvSpPr>
        <p:spPr>
          <a:xfrm>
            <a:off x="8339638" y="386922"/>
            <a:ext cx="393001" cy="5971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8</a:t>
            </a:r>
            <a:endParaRPr lang="fr-FR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D5B6AD8-9574-4001-8352-FD4A4681A60F}"/>
              </a:ext>
            </a:extLst>
          </p:cNvPr>
          <p:cNvSpPr/>
          <p:nvPr/>
        </p:nvSpPr>
        <p:spPr>
          <a:xfrm>
            <a:off x="3465622" y="386922"/>
            <a:ext cx="393001" cy="5971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2</a:t>
            </a:r>
            <a:endParaRPr lang="fr-FR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68747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Click="0" advTm="4000"/>
    </mc:Choice>
    <mc:Fallback xmlns="">
      <p:transition spd="slow" advClick="0" advTm="4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740A500-A4A5-484A-A54C-8D6D03286CC1}"/>
              </a:ext>
            </a:extLst>
          </p:cNvPr>
          <p:cNvSpPr/>
          <p:nvPr/>
        </p:nvSpPr>
        <p:spPr>
          <a:xfrm>
            <a:off x="2400533" y="1110513"/>
            <a:ext cx="7991478" cy="536056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21DEC70-6616-494E-9E13-3873DECDF02E}"/>
              </a:ext>
            </a:extLst>
          </p:cNvPr>
          <p:cNvSpPr/>
          <p:nvPr/>
        </p:nvSpPr>
        <p:spPr>
          <a:xfrm>
            <a:off x="2616423" y="1278294"/>
            <a:ext cx="436228" cy="5025005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5DB2C6D-9AC9-4E96-BD77-6D2A3034002A}"/>
              </a:ext>
            </a:extLst>
          </p:cNvPr>
          <p:cNvSpPr/>
          <p:nvPr/>
        </p:nvSpPr>
        <p:spPr>
          <a:xfrm>
            <a:off x="3421250" y="1278294"/>
            <a:ext cx="436228" cy="5025005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DEE8025-9D5A-4207-92E9-9AEE6BC2D799}"/>
              </a:ext>
            </a:extLst>
          </p:cNvPr>
          <p:cNvSpPr/>
          <p:nvPr/>
        </p:nvSpPr>
        <p:spPr>
          <a:xfrm>
            <a:off x="4226077" y="1278294"/>
            <a:ext cx="436228" cy="5025005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88E9B3D-5B4A-4D0C-AD33-1EEFF0FDDC1D}"/>
              </a:ext>
            </a:extLst>
          </p:cNvPr>
          <p:cNvSpPr/>
          <p:nvPr/>
        </p:nvSpPr>
        <p:spPr>
          <a:xfrm rot="21278804">
            <a:off x="5030904" y="1278294"/>
            <a:ext cx="436228" cy="5025005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E284E6A-57E0-4500-AB72-777197C65A5B}"/>
              </a:ext>
            </a:extLst>
          </p:cNvPr>
          <p:cNvSpPr/>
          <p:nvPr/>
        </p:nvSpPr>
        <p:spPr>
          <a:xfrm>
            <a:off x="5835731" y="1278294"/>
            <a:ext cx="436228" cy="502500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E76C322-415F-4F90-BA3C-99DD45ACF3F8}"/>
              </a:ext>
            </a:extLst>
          </p:cNvPr>
          <p:cNvSpPr/>
          <p:nvPr/>
        </p:nvSpPr>
        <p:spPr>
          <a:xfrm>
            <a:off x="6640558" y="1278294"/>
            <a:ext cx="436228" cy="5025005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80E8C22-697C-495F-A665-D1021F56A8AB}"/>
              </a:ext>
            </a:extLst>
          </p:cNvPr>
          <p:cNvSpPr/>
          <p:nvPr/>
        </p:nvSpPr>
        <p:spPr>
          <a:xfrm>
            <a:off x="7445385" y="1278294"/>
            <a:ext cx="436228" cy="5025005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896F4DE-8DF3-46CA-8D5B-4F93EF4ED31F}"/>
              </a:ext>
            </a:extLst>
          </p:cNvPr>
          <p:cNvSpPr/>
          <p:nvPr/>
        </p:nvSpPr>
        <p:spPr>
          <a:xfrm>
            <a:off x="8250212" y="1278294"/>
            <a:ext cx="436228" cy="5025005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CD5EFA8-FA3D-40C0-96DF-4915AF559BB4}"/>
              </a:ext>
            </a:extLst>
          </p:cNvPr>
          <p:cNvSpPr/>
          <p:nvPr/>
        </p:nvSpPr>
        <p:spPr>
          <a:xfrm>
            <a:off x="9055039" y="1278294"/>
            <a:ext cx="436228" cy="5025005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B4CE635-5DB4-4757-8CB6-9E87AFE98317}"/>
              </a:ext>
            </a:extLst>
          </p:cNvPr>
          <p:cNvSpPr/>
          <p:nvPr/>
        </p:nvSpPr>
        <p:spPr>
          <a:xfrm>
            <a:off x="9859866" y="1278294"/>
            <a:ext cx="436228" cy="5025005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10D6B9F-A348-4064-A42B-EC053769C51D}"/>
              </a:ext>
            </a:extLst>
          </p:cNvPr>
          <p:cNvSpPr/>
          <p:nvPr/>
        </p:nvSpPr>
        <p:spPr>
          <a:xfrm>
            <a:off x="9095294" y="386922"/>
            <a:ext cx="393001" cy="5971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9</a:t>
            </a:r>
            <a:endParaRPr lang="fr-FR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7831CBD-57E7-4075-8479-69F47F65DA8B}"/>
              </a:ext>
            </a:extLst>
          </p:cNvPr>
          <p:cNvSpPr/>
          <p:nvPr/>
        </p:nvSpPr>
        <p:spPr>
          <a:xfrm>
            <a:off x="9758532" y="429463"/>
            <a:ext cx="633479" cy="5971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10</a:t>
            </a:r>
            <a:endParaRPr lang="fr-FR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3F755FC-FFD4-44C2-B99F-00BAE0067A4C}"/>
              </a:ext>
            </a:extLst>
          </p:cNvPr>
          <p:cNvSpPr/>
          <p:nvPr/>
        </p:nvSpPr>
        <p:spPr>
          <a:xfrm>
            <a:off x="2702877" y="386922"/>
            <a:ext cx="393001" cy="5971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</a:t>
            </a:r>
            <a:endParaRPr lang="fr-FR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03851F8-1B8B-4DB9-9E83-7710AC3793BC}"/>
              </a:ext>
            </a:extLst>
          </p:cNvPr>
          <p:cNvSpPr/>
          <p:nvPr/>
        </p:nvSpPr>
        <p:spPr>
          <a:xfrm>
            <a:off x="4304263" y="386922"/>
            <a:ext cx="393001" cy="5971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3</a:t>
            </a:r>
            <a:endParaRPr lang="fr-FR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736C662-29DB-435D-A72C-739C48907E07}"/>
              </a:ext>
            </a:extLst>
          </p:cNvPr>
          <p:cNvSpPr/>
          <p:nvPr/>
        </p:nvSpPr>
        <p:spPr>
          <a:xfrm>
            <a:off x="5114386" y="386922"/>
            <a:ext cx="393001" cy="5971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4</a:t>
            </a:r>
            <a:endParaRPr lang="fr-FR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2C29BAC-DC53-4CA9-8C8F-0EE632CF2D67}"/>
              </a:ext>
            </a:extLst>
          </p:cNvPr>
          <p:cNvSpPr/>
          <p:nvPr/>
        </p:nvSpPr>
        <p:spPr>
          <a:xfrm>
            <a:off x="5930453" y="386922"/>
            <a:ext cx="393001" cy="5971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5</a:t>
            </a:r>
            <a:endParaRPr lang="fr-FR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CCE21BE-AF2D-4F63-8E26-0FA786957D60}"/>
              </a:ext>
            </a:extLst>
          </p:cNvPr>
          <p:cNvSpPr/>
          <p:nvPr/>
        </p:nvSpPr>
        <p:spPr>
          <a:xfrm>
            <a:off x="6727012" y="386922"/>
            <a:ext cx="393001" cy="5971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6</a:t>
            </a:r>
            <a:endParaRPr lang="fr-FR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C598982-8DDA-4AA1-9B81-AC47809D46DC}"/>
              </a:ext>
            </a:extLst>
          </p:cNvPr>
          <p:cNvSpPr/>
          <p:nvPr/>
        </p:nvSpPr>
        <p:spPr>
          <a:xfrm>
            <a:off x="7533758" y="386922"/>
            <a:ext cx="393001" cy="5971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7</a:t>
            </a:r>
            <a:endParaRPr lang="fr-FR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66CCE38D-9A1D-4FDF-9888-46C79DF51126}"/>
              </a:ext>
            </a:extLst>
          </p:cNvPr>
          <p:cNvSpPr/>
          <p:nvPr/>
        </p:nvSpPr>
        <p:spPr>
          <a:xfrm>
            <a:off x="8339638" y="386922"/>
            <a:ext cx="393001" cy="5971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8</a:t>
            </a:r>
            <a:endParaRPr lang="fr-FR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D5B6AD8-9574-4001-8352-FD4A4681A60F}"/>
              </a:ext>
            </a:extLst>
          </p:cNvPr>
          <p:cNvSpPr/>
          <p:nvPr/>
        </p:nvSpPr>
        <p:spPr>
          <a:xfrm>
            <a:off x="3465622" y="386922"/>
            <a:ext cx="393001" cy="5971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2</a:t>
            </a:r>
            <a:endParaRPr lang="fr-FR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65EDB5D-A21A-4639-B138-5F21D89E51C3}"/>
              </a:ext>
            </a:extLst>
          </p:cNvPr>
          <p:cNvSpPr txBox="1"/>
          <p:nvPr/>
        </p:nvSpPr>
        <p:spPr>
          <a:xfrm>
            <a:off x="1241571" y="1971413"/>
            <a:ext cx="3420734" cy="1077218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3200" dirty="0"/>
              <a:t>ECARTEZ UN CADRE à GAUCHE</a:t>
            </a:r>
          </a:p>
        </p:txBody>
      </p:sp>
    </p:spTree>
    <p:extLst>
      <p:ext uri="{BB962C8B-B14F-4D97-AF65-F5344CB8AC3E}">
        <p14:creationId xmlns:p14="http://schemas.microsoft.com/office/powerpoint/2010/main" val="21865914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4000">
        <p159:morph option="byObject"/>
      </p:transition>
    </mc:Choice>
    <mc:Fallback xmlns="">
      <p:transition spd="slow" advClick="0" advTm="4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740A500-A4A5-484A-A54C-8D6D03286CC1}"/>
              </a:ext>
            </a:extLst>
          </p:cNvPr>
          <p:cNvSpPr/>
          <p:nvPr/>
        </p:nvSpPr>
        <p:spPr>
          <a:xfrm>
            <a:off x="2400533" y="1110513"/>
            <a:ext cx="7991478" cy="536056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21DEC70-6616-494E-9E13-3873DECDF02E}"/>
              </a:ext>
            </a:extLst>
          </p:cNvPr>
          <p:cNvSpPr/>
          <p:nvPr/>
        </p:nvSpPr>
        <p:spPr>
          <a:xfrm>
            <a:off x="2616423" y="1278294"/>
            <a:ext cx="436228" cy="5025005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5DB2C6D-9AC9-4E96-BD77-6D2A3034002A}"/>
              </a:ext>
            </a:extLst>
          </p:cNvPr>
          <p:cNvSpPr/>
          <p:nvPr/>
        </p:nvSpPr>
        <p:spPr>
          <a:xfrm>
            <a:off x="3421250" y="1278294"/>
            <a:ext cx="436228" cy="5025005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DEE8025-9D5A-4207-92E9-9AEE6BC2D799}"/>
              </a:ext>
            </a:extLst>
          </p:cNvPr>
          <p:cNvSpPr/>
          <p:nvPr/>
        </p:nvSpPr>
        <p:spPr>
          <a:xfrm>
            <a:off x="4226077" y="1278294"/>
            <a:ext cx="436228" cy="5025005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88E9B3D-5B4A-4D0C-AD33-1EEFF0FDDC1D}"/>
              </a:ext>
            </a:extLst>
          </p:cNvPr>
          <p:cNvSpPr/>
          <p:nvPr/>
        </p:nvSpPr>
        <p:spPr>
          <a:xfrm rot="21278804">
            <a:off x="5030904" y="1278294"/>
            <a:ext cx="436228" cy="5025005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E284E6A-57E0-4500-AB72-777197C65A5B}"/>
              </a:ext>
            </a:extLst>
          </p:cNvPr>
          <p:cNvSpPr/>
          <p:nvPr/>
        </p:nvSpPr>
        <p:spPr>
          <a:xfrm>
            <a:off x="5835731" y="1278294"/>
            <a:ext cx="436228" cy="502500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E76C322-415F-4F90-BA3C-99DD45ACF3F8}"/>
              </a:ext>
            </a:extLst>
          </p:cNvPr>
          <p:cNvSpPr/>
          <p:nvPr/>
        </p:nvSpPr>
        <p:spPr>
          <a:xfrm rot="427062">
            <a:off x="6640558" y="1278294"/>
            <a:ext cx="436228" cy="5025005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80E8C22-697C-495F-A665-D1021F56A8AB}"/>
              </a:ext>
            </a:extLst>
          </p:cNvPr>
          <p:cNvSpPr/>
          <p:nvPr/>
        </p:nvSpPr>
        <p:spPr>
          <a:xfrm>
            <a:off x="7445385" y="1278294"/>
            <a:ext cx="436228" cy="5025005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896F4DE-8DF3-46CA-8D5B-4F93EF4ED31F}"/>
              </a:ext>
            </a:extLst>
          </p:cNvPr>
          <p:cNvSpPr/>
          <p:nvPr/>
        </p:nvSpPr>
        <p:spPr>
          <a:xfrm>
            <a:off x="8250212" y="1278294"/>
            <a:ext cx="436228" cy="5025005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CD5EFA8-FA3D-40C0-96DF-4915AF559BB4}"/>
              </a:ext>
            </a:extLst>
          </p:cNvPr>
          <p:cNvSpPr/>
          <p:nvPr/>
        </p:nvSpPr>
        <p:spPr>
          <a:xfrm>
            <a:off x="9055039" y="1278294"/>
            <a:ext cx="436228" cy="5025005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B4CE635-5DB4-4757-8CB6-9E87AFE98317}"/>
              </a:ext>
            </a:extLst>
          </p:cNvPr>
          <p:cNvSpPr/>
          <p:nvPr/>
        </p:nvSpPr>
        <p:spPr>
          <a:xfrm>
            <a:off x="9859866" y="1278294"/>
            <a:ext cx="436228" cy="5025005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10D6B9F-A348-4064-A42B-EC053769C51D}"/>
              </a:ext>
            </a:extLst>
          </p:cNvPr>
          <p:cNvSpPr/>
          <p:nvPr/>
        </p:nvSpPr>
        <p:spPr>
          <a:xfrm>
            <a:off x="9095294" y="386922"/>
            <a:ext cx="393001" cy="5971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9</a:t>
            </a:r>
            <a:endParaRPr lang="fr-FR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7831CBD-57E7-4075-8479-69F47F65DA8B}"/>
              </a:ext>
            </a:extLst>
          </p:cNvPr>
          <p:cNvSpPr/>
          <p:nvPr/>
        </p:nvSpPr>
        <p:spPr>
          <a:xfrm>
            <a:off x="9758532" y="429463"/>
            <a:ext cx="633479" cy="5971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10</a:t>
            </a:r>
            <a:endParaRPr lang="fr-FR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3F755FC-FFD4-44C2-B99F-00BAE0067A4C}"/>
              </a:ext>
            </a:extLst>
          </p:cNvPr>
          <p:cNvSpPr/>
          <p:nvPr/>
        </p:nvSpPr>
        <p:spPr>
          <a:xfrm>
            <a:off x="2702877" y="386922"/>
            <a:ext cx="393001" cy="5971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</a:t>
            </a:r>
            <a:endParaRPr lang="fr-FR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03851F8-1B8B-4DB9-9E83-7710AC3793BC}"/>
              </a:ext>
            </a:extLst>
          </p:cNvPr>
          <p:cNvSpPr/>
          <p:nvPr/>
        </p:nvSpPr>
        <p:spPr>
          <a:xfrm>
            <a:off x="4304263" y="386922"/>
            <a:ext cx="393001" cy="5971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3</a:t>
            </a:r>
            <a:endParaRPr lang="fr-FR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736C662-29DB-435D-A72C-739C48907E07}"/>
              </a:ext>
            </a:extLst>
          </p:cNvPr>
          <p:cNvSpPr/>
          <p:nvPr/>
        </p:nvSpPr>
        <p:spPr>
          <a:xfrm>
            <a:off x="5114386" y="386922"/>
            <a:ext cx="393001" cy="5971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4</a:t>
            </a:r>
            <a:endParaRPr lang="fr-FR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2C29BAC-DC53-4CA9-8C8F-0EE632CF2D67}"/>
              </a:ext>
            </a:extLst>
          </p:cNvPr>
          <p:cNvSpPr/>
          <p:nvPr/>
        </p:nvSpPr>
        <p:spPr>
          <a:xfrm>
            <a:off x="5930453" y="386922"/>
            <a:ext cx="393001" cy="5971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5</a:t>
            </a:r>
            <a:endParaRPr lang="fr-FR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CCE21BE-AF2D-4F63-8E26-0FA786957D60}"/>
              </a:ext>
            </a:extLst>
          </p:cNvPr>
          <p:cNvSpPr/>
          <p:nvPr/>
        </p:nvSpPr>
        <p:spPr>
          <a:xfrm>
            <a:off x="6727012" y="386922"/>
            <a:ext cx="393001" cy="5971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6</a:t>
            </a:r>
            <a:endParaRPr lang="fr-FR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C598982-8DDA-4AA1-9B81-AC47809D46DC}"/>
              </a:ext>
            </a:extLst>
          </p:cNvPr>
          <p:cNvSpPr/>
          <p:nvPr/>
        </p:nvSpPr>
        <p:spPr>
          <a:xfrm>
            <a:off x="7533758" y="386922"/>
            <a:ext cx="393001" cy="5971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7</a:t>
            </a:r>
            <a:endParaRPr lang="fr-FR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66CCE38D-9A1D-4FDF-9888-46C79DF51126}"/>
              </a:ext>
            </a:extLst>
          </p:cNvPr>
          <p:cNvSpPr/>
          <p:nvPr/>
        </p:nvSpPr>
        <p:spPr>
          <a:xfrm>
            <a:off x="8339638" y="386922"/>
            <a:ext cx="393001" cy="5971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8</a:t>
            </a:r>
            <a:endParaRPr lang="fr-FR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D5B6AD8-9574-4001-8352-FD4A4681A60F}"/>
              </a:ext>
            </a:extLst>
          </p:cNvPr>
          <p:cNvSpPr/>
          <p:nvPr/>
        </p:nvSpPr>
        <p:spPr>
          <a:xfrm>
            <a:off x="3465622" y="386922"/>
            <a:ext cx="393001" cy="5971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2</a:t>
            </a:r>
            <a:endParaRPr lang="fr-FR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8D8256AB-D658-4EE0-8538-6C95EAF883D6}"/>
              </a:ext>
            </a:extLst>
          </p:cNvPr>
          <p:cNvSpPr txBox="1"/>
          <p:nvPr/>
        </p:nvSpPr>
        <p:spPr>
          <a:xfrm>
            <a:off x="7730258" y="2351782"/>
            <a:ext cx="3420734" cy="1077218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3200" dirty="0"/>
              <a:t>ECARTEZ UN CADRE à DROITE</a:t>
            </a:r>
          </a:p>
        </p:txBody>
      </p:sp>
    </p:spTree>
    <p:extLst>
      <p:ext uri="{BB962C8B-B14F-4D97-AF65-F5344CB8AC3E}">
        <p14:creationId xmlns:p14="http://schemas.microsoft.com/office/powerpoint/2010/main" val="22796677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4000">
        <p159:morph option="byObject"/>
      </p:transition>
    </mc:Choice>
    <mc:Fallback xmlns="">
      <p:transition spd="slow" advClick="0" advTm="4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740A500-A4A5-484A-A54C-8D6D03286CC1}"/>
              </a:ext>
            </a:extLst>
          </p:cNvPr>
          <p:cNvSpPr/>
          <p:nvPr/>
        </p:nvSpPr>
        <p:spPr>
          <a:xfrm>
            <a:off x="2400533" y="1110513"/>
            <a:ext cx="7991478" cy="536056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21DEC70-6616-494E-9E13-3873DECDF02E}"/>
              </a:ext>
            </a:extLst>
          </p:cNvPr>
          <p:cNvSpPr/>
          <p:nvPr/>
        </p:nvSpPr>
        <p:spPr>
          <a:xfrm>
            <a:off x="2616423" y="1278294"/>
            <a:ext cx="436228" cy="5025005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5DB2C6D-9AC9-4E96-BD77-6D2A3034002A}"/>
              </a:ext>
            </a:extLst>
          </p:cNvPr>
          <p:cNvSpPr/>
          <p:nvPr/>
        </p:nvSpPr>
        <p:spPr>
          <a:xfrm>
            <a:off x="3421250" y="1278294"/>
            <a:ext cx="436228" cy="5025005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DEE8025-9D5A-4207-92E9-9AEE6BC2D799}"/>
              </a:ext>
            </a:extLst>
          </p:cNvPr>
          <p:cNvSpPr/>
          <p:nvPr/>
        </p:nvSpPr>
        <p:spPr>
          <a:xfrm>
            <a:off x="4226077" y="1278294"/>
            <a:ext cx="436228" cy="5025005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88E9B3D-5B4A-4D0C-AD33-1EEFF0FDDC1D}"/>
              </a:ext>
            </a:extLst>
          </p:cNvPr>
          <p:cNvSpPr/>
          <p:nvPr/>
        </p:nvSpPr>
        <p:spPr>
          <a:xfrm rot="21278804">
            <a:off x="5030904" y="1278294"/>
            <a:ext cx="436228" cy="5025005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E284E6A-57E0-4500-AB72-777197C65A5B}"/>
              </a:ext>
            </a:extLst>
          </p:cNvPr>
          <p:cNvSpPr/>
          <p:nvPr/>
        </p:nvSpPr>
        <p:spPr>
          <a:xfrm>
            <a:off x="5818165" y="0"/>
            <a:ext cx="436228" cy="502500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E76C322-415F-4F90-BA3C-99DD45ACF3F8}"/>
              </a:ext>
            </a:extLst>
          </p:cNvPr>
          <p:cNvSpPr/>
          <p:nvPr/>
        </p:nvSpPr>
        <p:spPr>
          <a:xfrm rot="427062">
            <a:off x="6640558" y="1278294"/>
            <a:ext cx="436228" cy="5025005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80E8C22-697C-495F-A665-D1021F56A8AB}"/>
              </a:ext>
            </a:extLst>
          </p:cNvPr>
          <p:cNvSpPr/>
          <p:nvPr/>
        </p:nvSpPr>
        <p:spPr>
          <a:xfrm>
            <a:off x="7445385" y="1278294"/>
            <a:ext cx="436228" cy="5025005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896F4DE-8DF3-46CA-8D5B-4F93EF4ED31F}"/>
              </a:ext>
            </a:extLst>
          </p:cNvPr>
          <p:cNvSpPr/>
          <p:nvPr/>
        </p:nvSpPr>
        <p:spPr>
          <a:xfrm>
            <a:off x="8250212" y="1278294"/>
            <a:ext cx="436228" cy="5025005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CD5EFA8-FA3D-40C0-96DF-4915AF559BB4}"/>
              </a:ext>
            </a:extLst>
          </p:cNvPr>
          <p:cNvSpPr/>
          <p:nvPr/>
        </p:nvSpPr>
        <p:spPr>
          <a:xfrm>
            <a:off x="9055039" y="1278294"/>
            <a:ext cx="436228" cy="5025005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B4CE635-5DB4-4757-8CB6-9E87AFE98317}"/>
              </a:ext>
            </a:extLst>
          </p:cNvPr>
          <p:cNvSpPr/>
          <p:nvPr/>
        </p:nvSpPr>
        <p:spPr>
          <a:xfrm>
            <a:off x="9859866" y="1278294"/>
            <a:ext cx="436228" cy="5025005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10D6B9F-A348-4064-A42B-EC053769C51D}"/>
              </a:ext>
            </a:extLst>
          </p:cNvPr>
          <p:cNvSpPr/>
          <p:nvPr/>
        </p:nvSpPr>
        <p:spPr>
          <a:xfrm>
            <a:off x="9095294" y="386922"/>
            <a:ext cx="393001" cy="5971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9</a:t>
            </a:r>
            <a:endParaRPr lang="fr-FR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7831CBD-57E7-4075-8479-69F47F65DA8B}"/>
              </a:ext>
            </a:extLst>
          </p:cNvPr>
          <p:cNvSpPr/>
          <p:nvPr/>
        </p:nvSpPr>
        <p:spPr>
          <a:xfrm>
            <a:off x="9758532" y="429463"/>
            <a:ext cx="633479" cy="5971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10</a:t>
            </a:r>
            <a:endParaRPr lang="fr-FR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3F755FC-FFD4-44C2-B99F-00BAE0067A4C}"/>
              </a:ext>
            </a:extLst>
          </p:cNvPr>
          <p:cNvSpPr/>
          <p:nvPr/>
        </p:nvSpPr>
        <p:spPr>
          <a:xfrm>
            <a:off x="2702877" y="386922"/>
            <a:ext cx="393001" cy="5971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</a:t>
            </a:r>
            <a:endParaRPr lang="fr-FR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03851F8-1B8B-4DB9-9E83-7710AC3793BC}"/>
              </a:ext>
            </a:extLst>
          </p:cNvPr>
          <p:cNvSpPr/>
          <p:nvPr/>
        </p:nvSpPr>
        <p:spPr>
          <a:xfrm>
            <a:off x="4304263" y="386922"/>
            <a:ext cx="393001" cy="5971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3</a:t>
            </a:r>
            <a:endParaRPr lang="fr-FR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736C662-29DB-435D-A72C-739C48907E07}"/>
              </a:ext>
            </a:extLst>
          </p:cNvPr>
          <p:cNvSpPr/>
          <p:nvPr/>
        </p:nvSpPr>
        <p:spPr>
          <a:xfrm>
            <a:off x="5114386" y="386922"/>
            <a:ext cx="393001" cy="5971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4</a:t>
            </a:r>
            <a:endParaRPr lang="fr-FR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2C29BAC-DC53-4CA9-8C8F-0EE632CF2D67}"/>
              </a:ext>
            </a:extLst>
          </p:cNvPr>
          <p:cNvSpPr/>
          <p:nvPr/>
        </p:nvSpPr>
        <p:spPr>
          <a:xfrm>
            <a:off x="5930453" y="386922"/>
            <a:ext cx="393001" cy="5971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5</a:t>
            </a:r>
            <a:endParaRPr lang="fr-FR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CCE21BE-AF2D-4F63-8E26-0FA786957D60}"/>
              </a:ext>
            </a:extLst>
          </p:cNvPr>
          <p:cNvSpPr/>
          <p:nvPr/>
        </p:nvSpPr>
        <p:spPr>
          <a:xfrm>
            <a:off x="6727012" y="386922"/>
            <a:ext cx="393001" cy="5971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6</a:t>
            </a:r>
            <a:endParaRPr lang="fr-FR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C598982-8DDA-4AA1-9B81-AC47809D46DC}"/>
              </a:ext>
            </a:extLst>
          </p:cNvPr>
          <p:cNvSpPr/>
          <p:nvPr/>
        </p:nvSpPr>
        <p:spPr>
          <a:xfrm>
            <a:off x="7533758" y="386922"/>
            <a:ext cx="393001" cy="5971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7</a:t>
            </a:r>
            <a:endParaRPr lang="fr-FR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66CCE38D-9A1D-4FDF-9888-46C79DF51126}"/>
              </a:ext>
            </a:extLst>
          </p:cNvPr>
          <p:cNvSpPr/>
          <p:nvPr/>
        </p:nvSpPr>
        <p:spPr>
          <a:xfrm>
            <a:off x="8339638" y="386922"/>
            <a:ext cx="393001" cy="5971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8</a:t>
            </a:r>
            <a:endParaRPr lang="fr-FR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D5B6AD8-9574-4001-8352-FD4A4681A60F}"/>
              </a:ext>
            </a:extLst>
          </p:cNvPr>
          <p:cNvSpPr/>
          <p:nvPr/>
        </p:nvSpPr>
        <p:spPr>
          <a:xfrm>
            <a:off x="3465622" y="386922"/>
            <a:ext cx="393001" cy="5971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2</a:t>
            </a:r>
            <a:endParaRPr lang="fr-FR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4D64270-11F5-49C3-A0C5-A3D3DA85A2A8}"/>
              </a:ext>
            </a:extLst>
          </p:cNvPr>
          <p:cNvSpPr txBox="1"/>
          <p:nvPr/>
        </p:nvSpPr>
        <p:spPr>
          <a:xfrm>
            <a:off x="4020884" y="5782408"/>
            <a:ext cx="4750776" cy="584775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3200" dirty="0"/>
              <a:t>SOULEVEZ DOUCEMENT</a:t>
            </a:r>
          </a:p>
        </p:txBody>
      </p:sp>
    </p:spTree>
    <p:extLst>
      <p:ext uri="{BB962C8B-B14F-4D97-AF65-F5344CB8AC3E}">
        <p14:creationId xmlns:p14="http://schemas.microsoft.com/office/powerpoint/2010/main" val="37988806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4000">
        <p159:morph option="byObject"/>
      </p:transition>
    </mc:Choice>
    <mc:Fallback xmlns="">
      <p:transition spd="slow" advTm="4000">
        <p:fade/>
      </p:transition>
    </mc:Fallback>
  </mc:AlternateContent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6532</TotalTime>
  <Words>65</Words>
  <Application>Microsoft Office PowerPoint</Application>
  <PresentationFormat>Grand écran</PresentationFormat>
  <Paragraphs>45</Paragraphs>
  <Slides>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Thème Office</vt:lpstr>
      <vt:lpstr>Présentation PowerPoint</vt:lpstr>
      <vt:lpstr>Soulever un cadre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Gérard Corvée</dc:creator>
  <cp:lastModifiedBy>Gérard Corvée</cp:lastModifiedBy>
  <cp:revision>5</cp:revision>
  <dcterms:created xsi:type="dcterms:W3CDTF">2021-05-04T16:21:21Z</dcterms:created>
  <dcterms:modified xsi:type="dcterms:W3CDTF">2022-02-12T07:59:38Z</dcterms:modified>
</cp:coreProperties>
</file>